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57" r:id="rId5"/>
  </p:sldMasterIdLst>
  <p:notesMasterIdLst>
    <p:notesMasterId r:id="rId45"/>
  </p:notesMasterIdLst>
  <p:handoutMasterIdLst>
    <p:handoutMasterId r:id="rId46"/>
  </p:handoutMasterIdLst>
  <p:sldIdLst>
    <p:sldId id="310" r:id="rId6"/>
    <p:sldId id="293" r:id="rId7"/>
    <p:sldId id="294" r:id="rId8"/>
    <p:sldId id="2134391902" r:id="rId9"/>
    <p:sldId id="321" r:id="rId10"/>
    <p:sldId id="300" r:id="rId11"/>
    <p:sldId id="313" r:id="rId12"/>
    <p:sldId id="314" r:id="rId13"/>
    <p:sldId id="316" r:id="rId14"/>
    <p:sldId id="2134391891" r:id="rId15"/>
    <p:sldId id="2134391892" r:id="rId16"/>
    <p:sldId id="2134391893" r:id="rId17"/>
    <p:sldId id="2134391894" r:id="rId18"/>
    <p:sldId id="2134391897" r:id="rId19"/>
    <p:sldId id="2134391895" r:id="rId20"/>
    <p:sldId id="2134391896" r:id="rId21"/>
    <p:sldId id="2134391898" r:id="rId22"/>
    <p:sldId id="2134391899" r:id="rId23"/>
    <p:sldId id="2134391900" r:id="rId24"/>
    <p:sldId id="2134391904" r:id="rId25"/>
    <p:sldId id="2134391903" r:id="rId26"/>
    <p:sldId id="2134391905" r:id="rId27"/>
    <p:sldId id="2134391907" r:id="rId28"/>
    <p:sldId id="2134391901" r:id="rId29"/>
    <p:sldId id="2134391911" r:id="rId30"/>
    <p:sldId id="325" r:id="rId31"/>
    <p:sldId id="322" r:id="rId32"/>
    <p:sldId id="324" r:id="rId33"/>
    <p:sldId id="2134391906" r:id="rId34"/>
    <p:sldId id="317" r:id="rId35"/>
    <p:sldId id="318" r:id="rId36"/>
    <p:sldId id="319" r:id="rId37"/>
    <p:sldId id="2134391908" r:id="rId38"/>
    <p:sldId id="328" r:id="rId39"/>
    <p:sldId id="2134391910" r:id="rId40"/>
    <p:sldId id="2134391890" r:id="rId41"/>
    <p:sldId id="2134391909" r:id="rId42"/>
    <p:sldId id="308" r:id="rId43"/>
    <p:sldId id="309"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7" userDrawn="1">
          <p15:clr>
            <a:srgbClr val="A4A3A4"/>
          </p15:clr>
        </p15:guide>
        <p15:guide id="2" pos="201" userDrawn="1">
          <p15:clr>
            <a:srgbClr val="A4A3A4"/>
          </p15:clr>
        </p15:guide>
        <p15:guide id="4" pos="5553" userDrawn="1">
          <p15:clr>
            <a:srgbClr val="A4A3A4"/>
          </p15:clr>
        </p15:guide>
        <p15:guide id="5" orient="horz"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8FF"/>
    <a:srgbClr val="0087DC"/>
    <a:srgbClr val="0588E8"/>
    <a:srgbClr val="656565"/>
    <a:srgbClr val="33009A"/>
    <a:srgbClr val="2B2B2B"/>
    <a:srgbClr val="0F0F0F"/>
    <a:srgbClr val="CDCDCD"/>
    <a:srgbClr val="ECECEC"/>
    <a:srgbClr val="DF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4B80D-A74D-434D-95DF-B5797A78DE99}" v="21" dt="2021-11-12T09:07:57.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6" autoAdjust="0"/>
    <p:restoredTop sz="91727" autoAdjust="0"/>
  </p:normalViewPr>
  <p:slideViewPr>
    <p:cSldViewPr snapToGrid="0">
      <p:cViewPr varScale="1">
        <p:scale>
          <a:sx n="139" d="100"/>
          <a:sy n="139" d="100"/>
        </p:scale>
        <p:origin x="1038" y="126"/>
      </p:cViewPr>
      <p:guideLst>
        <p:guide orient="horz" pos="677"/>
        <p:guide pos="201"/>
        <p:guide pos="5553"/>
        <p:guide orient="horz"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30" d="100"/>
          <a:sy n="130" d="100"/>
        </p:scale>
        <p:origin x="1675" y="-3379"/>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Brust" userId="c81257d6-3c9a-4013-bbaa-d8f40e03f779" providerId="ADAL" clId="{1E773908-E183-C842-B799-BEA8C94A80C0}"/>
    <pc:docChg chg="undo custSel addSld delSld modSld">
      <pc:chgData name="Michael Brust" userId="c81257d6-3c9a-4013-bbaa-d8f40e03f779" providerId="ADAL" clId="{1E773908-E183-C842-B799-BEA8C94A80C0}" dt="2021-11-10T14:23:40.626" v="1236" actId="20577"/>
      <pc:docMkLst>
        <pc:docMk/>
      </pc:docMkLst>
      <pc:sldChg chg="modSp mod">
        <pc:chgData name="Michael Brust" userId="c81257d6-3c9a-4013-bbaa-d8f40e03f779" providerId="ADAL" clId="{1E773908-E183-C842-B799-BEA8C94A80C0}" dt="2021-11-09T13:11:24.378" v="833" actId="20577"/>
        <pc:sldMkLst>
          <pc:docMk/>
          <pc:sldMk cId="2318591876" sldId="293"/>
        </pc:sldMkLst>
        <pc:spChg chg="mod">
          <ac:chgData name="Michael Brust" userId="c81257d6-3c9a-4013-bbaa-d8f40e03f779" providerId="ADAL" clId="{1E773908-E183-C842-B799-BEA8C94A80C0}" dt="2021-11-09T10:35:41.921" v="56" actId="20577"/>
          <ac:spMkLst>
            <pc:docMk/>
            <pc:sldMk cId="2318591876" sldId="293"/>
            <ac:spMk id="17" creationId="{5AE9651A-CD27-4C54-A561-9F973A0E374E}"/>
          </ac:spMkLst>
        </pc:spChg>
        <pc:spChg chg="mod">
          <ac:chgData name="Michael Brust" userId="c81257d6-3c9a-4013-bbaa-d8f40e03f779" providerId="ADAL" clId="{1E773908-E183-C842-B799-BEA8C94A80C0}" dt="2021-11-09T13:11:24.378" v="833" actId="20577"/>
          <ac:spMkLst>
            <pc:docMk/>
            <pc:sldMk cId="2318591876" sldId="293"/>
            <ac:spMk id="20" creationId="{D91E2136-1D33-41F5-872A-F863C06EC07B}"/>
          </ac:spMkLst>
        </pc:spChg>
      </pc:sldChg>
      <pc:sldChg chg="modSp mod">
        <pc:chgData name="Michael Brust" userId="c81257d6-3c9a-4013-bbaa-d8f40e03f779" providerId="ADAL" clId="{1E773908-E183-C842-B799-BEA8C94A80C0}" dt="2021-11-10T09:37:23.696" v="918" actId="20577"/>
        <pc:sldMkLst>
          <pc:docMk/>
          <pc:sldMk cId="1724830946" sldId="300"/>
        </pc:sldMkLst>
        <pc:spChg chg="mod">
          <ac:chgData name="Michael Brust" userId="c81257d6-3c9a-4013-bbaa-d8f40e03f779" providerId="ADAL" clId="{1E773908-E183-C842-B799-BEA8C94A80C0}" dt="2021-11-10T09:37:23.696" v="918" actId="20577"/>
          <ac:spMkLst>
            <pc:docMk/>
            <pc:sldMk cId="1724830946" sldId="300"/>
            <ac:spMk id="13" creationId="{CE802EBB-093E-47B0-9A29-EAAB9C44A4C5}"/>
          </ac:spMkLst>
        </pc:spChg>
        <pc:spChg chg="mod">
          <ac:chgData name="Michael Brust" userId="c81257d6-3c9a-4013-bbaa-d8f40e03f779" providerId="ADAL" clId="{1E773908-E183-C842-B799-BEA8C94A80C0}" dt="2021-11-09T11:26:07.561" v="164" actId="1036"/>
          <ac:spMkLst>
            <pc:docMk/>
            <pc:sldMk cId="1724830946" sldId="300"/>
            <ac:spMk id="19" creationId="{2729B7D4-192B-4D55-85ED-989ECC68DF18}"/>
          </ac:spMkLst>
        </pc:spChg>
        <pc:spChg chg="mod">
          <ac:chgData name="Michael Brust" userId="c81257d6-3c9a-4013-bbaa-d8f40e03f779" providerId="ADAL" clId="{1E773908-E183-C842-B799-BEA8C94A80C0}" dt="2021-11-09T11:22:40.275" v="119" actId="20577"/>
          <ac:spMkLst>
            <pc:docMk/>
            <pc:sldMk cId="1724830946" sldId="300"/>
            <ac:spMk id="21" creationId="{2843167E-0AB3-4D90-A4D0-63BF1457A34C}"/>
          </ac:spMkLst>
        </pc:spChg>
      </pc:sldChg>
      <pc:sldChg chg="delSp modSp mod">
        <pc:chgData name="Michael Brust" userId="c81257d6-3c9a-4013-bbaa-d8f40e03f779" providerId="ADAL" clId="{1E773908-E183-C842-B799-BEA8C94A80C0}" dt="2021-11-09T10:31:29.602" v="9" actId="478"/>
        <pc:sldMkLst>
          <pc:docMk/>
          <pc:sldMk cId="4220012300" sldId="310"/>
        </pc:sldMkLst>
        <pc:spChg chg="mod">
          <ac:chgData name="Michael Brust" userId="c81257d6-3c9a-4013-bbaa-d8f40e03f779" providerId="ADAL" clId="{1E773908-E183-C842-B799-BEA8C94A80C0}" dt="2021-11-09T10:31:24.673" v="8" actId="207"/>
          <ac:spMkLst>
            <pc:docMk/>
            <pc:sldMk cId="4220012300" sldId="310"/>
            <ac:spMk id="2" creationId="{DEECA7C4-E0F0-4087-8EC9-70DDAE0F2B7C}"/>
          </ac:spMkLst>
        </pc:spChg>
        <pc:spChg chg="del">
          <ac:chgData name="Michael Brust" userId="c81257d6-3c9a-4013-bbaa-d8f40e03f779" providerId="ADAL" clId="{1E773908-E183-C842-B799-BEA8C94A80C0}" dt="2021-11-09T10:31:29.602" v="9" actId="478"/>
          <ac:spMkLst>
            <pc:docMk/>
            <pc:sldMk cId="4220012300" sldId="310"/>
            <ac:spMk id="3" creationId="{9C2D5A66-3D24-4A1D-9C1B-5A893F5678A9}"/>
          </ac:spMkLst>
        </pc:spChg>
      </pc:sldChg>
      <pc:sldChg chg="modSp mod">
        <pc:chgData name="Michael Brust" userId="c81257d6-3c9a-4013-bbaa-d8f40e03f779" providerId="ADAL" clId="{1E773908-E183-C842-B799-BEA8C94A80C0}" dt="2021-11-09T10:36:28.108" v="74" actId="20577"/>
        <pc:sldMkLst>
          <pc:docMk/>
          <pc:sldMk cId="2989513615" sldId="313"/>
        </pc:sldMkLst>
        <pc:spChg chg="mod">
          <ac:chgData name="Michael Brust" userId="c81257d6-3c9a-4013-bbaa-d8f40e03f779" providerId="ADAL" clId="{1E773908-E183-C842-B799-BEA8C94A80C0}" dt="2021-11-09T10:36:28.108" v="74" actId="20577"/>
          <ac:spMkLst>
            <pc:docMk/>
            <pc:sldMk cId="2989513615" sldId="313"/>
            <ac:spMk id="2" creationId="{7713315C-4056-46DA-80A1-12DCCB420FCE}"/>
          </ac:spMkLst>
        </pc:spChg>
      </pc:sldChg>
      <pc:sldChg chg="modSp mod">
        <pc:chgData name="Michael Brust" userId="c81257d6-3c9a-4013-bbaa-d8f40e03f779" providerId="ADAL" clId="{1E773908-E183-C842-B799-BEA8C94A80C0}" dt="2021-11-10T09:38:45.585" v="919" actId="1076"/>
        <pc:sldMkLst>
          <pc:docMk/>
          <pc:sldMk cId="1872075161" sldId="316"/>
        </pc:sldMkLst>
        <pc:spChg chg="mod">
          <ac:chgData name="Michael Brust" userId="c81257d6-3c9a-4013-bbaa-d8f40e03f779" providerId="ADAL" clId="{1E773908-E183-C842-B799-BEA8C94A80C0}" dt="2021-11-09T11:30:49.425" v="203" actId="20577"/>
          <ac:spMkLst>
            <pc:docMk/>
            <pc:sldMk cId="1872075161" sldId="316"/>
            <ac:spMk id="21" creationId="{BBFB11EC-8D9B-4895-8F43-504CA6B68F72}"/>
          </ac:spMkLst>
        </pc:spChg>
        <pc:spChg chg="mod">
          <ac:chgData name="Michael Brust" userId="c81257d6-3c9a-4013-bbaa-d8f40e03f779" providerId="ADAL" clId="{1E773908-E183-C842-B799-BEA8C94A80C0}" dt="2021-11-09T11:31:05.321" v="213" actId="20577"/>
          <ac:spMkLst>
            <pc:docMk/>
            <pc:sldMk cId="1872075161" sldId="316"/>
            <ac:spMk id="29" creationId="{62533E15-8A8B-4E39-9D4A-BFA4B35C07E2}"/>
          </ac:spMkLst>
        </pc:spChg>
        <pc:spChg chg="mod">
          <ac:chgData name="Michael Brust" userId="c81257d6-3c9a-4013-bbaa-d8f40e03f779" providerId="ADAL" clId="{1E773908-E183-C842-B799-BEA8C94A80C0}" dt="2021-11-09T11:30:03.334" v="202" actId="1037"/>
          <ac:spMkLst>
            <pc:docMk/>
            <pc:sldMk cId="1872075161" sldId="316"/>
            <ac:spMk id="37" creationId="{815FA206-4EE5-4A7A-9242-B1A80D6E8E40}"/>
          </ac:spMkLst>
        </pc:spChg>
        <pc:spChg chg="mod">
          <ac:chgData name="Michael Brust" userId="c81257d6-3c9a-4013-bbaa-d8f40e03f779" providerId="ADAL" clId="{1E773908-E183-C842-B799-BEA8C94A80C0}" dt="2021-11-10T09:38:45.585" v="919" actId="1076"/>
          <ac:spMkLst>
            <pc:docMk/>
            <pc:sldMk cId="1872075161" sldId="316"/>
            <ac:spMk id="43" creationId="{303026D1-B61F-4E5A-9996-62D4805EFB9F}"/>
          </ac:spMkLst>
        </pc:spChg>
        <pc:spChg chg="mod">
          <ac:chgData name="Michael Brust" userId="c81257d6-3c9a-4013-bbaa-d8f40e03f779" providerId="ADAL" clId="{1E773908-E183-C842-B799-BEA8C94A80C0}" dt="2021-11-09T11:29:15.112" v="166" actId="20577"/>
          <ac:spMkLst>
            <pc:docMk/>
            <pc:sldMk cId="1872075161" sldId="316"/>
            <ac:spMk id="52" creationId="{EF4378F1-645F-4C81-A5C3-D97ED84B7535}"/>
          </ac:spMkLst>
        </pc:spChg>
        <pc:spChg chg="mod">
          <ac:chgData name="Michael Brust" userId="c81257d6-3c9a-4013-bbaa-d8f40e03f779" providerId="ADAL" clId="{1E773908-E183-C842-B799-BEA8C94A80C0}" dt="2021-11-09T11:29:47.459" v="196" actId="20577"/>
          <ac:spMkLst>
            <pc:docMk/>
            <pc:sldMk cId="1872075161" sldId="316"/>
            <ac:spMk id="63" creationId="{AA27C333-EE28-4F82-B88E-467EBB4CDC43}"/>
          </ac:spMkLst>
        </pc:spChg>
        <pc:cxnChg chg="mod">
          <ac:chgData name="Michael Brust" userId="c81257d6-3c9a-4013-bbaa-d8f40e03f779" providerId="ADAL" clId="{1E773908-E183-C842-B799-BEA8C94A80C0}" dt="2021-11-09T11:31:05.321" v="213" actId="20577"/>
          <ac:cxnSpMkLst>
            <pc:docMk/>
            <pc:sldMk cId="1872075161" sldId="316"/>
            <ac:cxnSpMk id="30" creationId="{A4409977-8E42-43E2-BC8C-23C8F474F381}"/>
          </ac:cxnSpMkLst>
        </pc:cxnChg>
        <pc:cxnChg chg="mod">
          <ac:chgData name="Michael Brust" userId="c81257d6-3c9a-4013-bbaa-d8f40e03f779" providerId="ADAL" clId="{1E773908-E183-C842-B799-BEA8C94A80C0}" dt="2021-11-09T11:29:15.112" v="166" actId="20577"/>
          <ac:cxnSpMkLst>
            <pc:docMk/>
            <pc:sldMk cId="1872075161" sldId="316"/>
            <ac:cxnSpMk id="53" creationId="{E35F3DC0-2D9E-49B2-A924-6E13CEC92C63}"/>
          </ac:cxnSpMkLst>
        </pc:cxnChg>
        <pc:cxnChg chg="mod">
          <ac:chgData name="Michael Brust" userId="c81257d6-3c9a-4013-bbaa-d8f40e03f779" providerId="ADAL" clId="{1E773908-E183-C842-B799-BEA8C94A80C0}" dt="2021-11-09T11:29:39.608" v="173" actId="20577"/>
          <ac:cxnSpMkLst>
            <pc:docMk/>
            <pc:sldMk cId="1872075161" sldId="316"/>
            <ac:cxnSpMk id="64" creationId="{7B75858A-71EB-42D7-B550-D2A0CB96D924}"/>
          </ac:cxnSpMkLst>
        </pc:cxnChg>
      </pc:sldChg>
      <pc:sldChg chg="modSp mod">
        <pc:chgData name="Michael Brust" userId="c81257d6-3c9a-4013-bbaa-d8f40e03f779" providerId="ADAL" clId="{1E773908-E183-C842-B799-BEA8C94A80C0}" dt="2021-11-09T13:02:34.404" v="767" actId="20577"/>
        <pc:sldMkLst>
          <pc:docMk/>
          <pc:sldMk cId="2544663898" sldId="317"/>
        </pc:sldMkLst>
        <pc:spChg chg="mod">
          <ac:chgData name="Michael Brust" userId="c81257d6-3c9a-4013-bbaa-d8f40e03f779" providerId="ADAL" clId="{1E773908-E183-C842-B799-BEA8C94A80C0}" dt="2021-11-09T13:02:34.404" v="767" actId="20577"/>
          <ac:spMkLst>
            <pc:docMk/>
            <pc:sldMk cId="2544663898" sldId="317"/>
            <ac:spMk id="4" creationId="{AF14D7FC-6112-4B8B-869E-4D3FF5A0D22F}"/>
          </ac:spMkLst>
        </pc:spChg>
      </pc:sldChg>
      <pc:sldChg chg="addSp delSp mod">
        <pc:chgData name="Michael Brust" userId="c81257d6-3c9a-4013-bbaa-d8f40e03f779" providerId="ADAL" clId="{1E773908-E183-C842-B799-BEA8C94A80C0}" dt="2021-11-09T13:05:00.893" v="770" actId="478"/>
        <pc:sldMkLst>
          <pc:docMk/>
          <pc:sldMk cId="2808766787" sldId="319"/>
        </pc:sldMkLst>
        <pc:picChg chg="add del">
          <ac:chgData name="Michael Brust" userId="c81257d6-3c9a-4013-bbaa-d8f40e03f779" providerId="ADAL" clId="{1E773908-E183-C842-B799-BEA8C94A80C0}" dt="2021-11-09T13:05:00.893" v="770" actId="478"/>
          <ac:picMkLst>
            <pc:docMk/>
            <pc:sldMk cId="2808766787" sldId="319"/>
            <ac:picMk id="7" creationId="{F5DFD885-7A98-4D11-A560-ED99A35CFFE4}"/>
          </ac:picMkLst>
        </pc:picChg>
      </pc:sldChg>
      <pc:sldChg chg="addSp delSp mod">
        <pc:chgData name="Michael Brust" userId="c81257d6-3c9a-4013-bbaa-d8f40e03f779" providerId="ADAL" clId="{1E773908-E183-C842-B799-BEA8C94A80C0}" dt="2021-11-10T09:31:15.017" v="870" actId="478"/>
        <pc:sldMkLst>
          <pc:docMk/>
          <pc:sldMk cId="993142738" sldId="321"/>
        </pc:sldMkLst>
        <pc:picChg chg="add del">
          <ac:chgData name="Michael Brust" userId="c81257d6-3c9a-4013-bbaa-d8f40e03f779" providerId="ADAL" clId="{1E773908-E183-C842-B799-BEA8C94A80C0}" dt="2021-11-10T09:31:15.017" v="870" actId="478"/>
          <ac:picMkLst>
            <pc:docMk/>
            <pc:sldMk cId="993142738" sldId="321"/>
            <ac:picMk id="11" creationId="{308A833B-37CF-44A7-8BE2-89DDCEA2409E}"/>
          </ac:picMkLst>
        </pc:picChg>
      </pc:sldChg>
      <pc:sldChg chg="addSp delSp modSp mod chgLayout">
        <pc:chgData name="Michael Brust" userId="c81257d6-3c9a-4013-bbaa-d8f40e03f779" providerId="ADAL" clId="{1E773908-E183-C842-B799-BEA8C94A80C0}" dt="2021-11-10T10:52:08.360" v="1219" actId="20577"/>
        <pc:sldMkLst>
          <pc:docMk/>
          <pc:sldMk cId="4265657921" sldId="322"/>
        </pc:sldMkLst>
        <pc:spChg chg="add del mod">
          <ac:chgData name="Michael Brust" userId="c81257d6-3c9a-4013-bbaa-d8f40e03f779" providerId="ADAL" clId="{1E773908-E183-C842-B799-BEA8C94A80C0}" dt="2021-11-10T10:50:58.987" v="1201" actId="6264"/>
          <ac:spMkLst>
            <pc:docMk/>
            <pc:sldMk cId="4265657921" sldId="322"/>
            <ac:spMk id="2" creationId="{0C664F1D-4219-7941-89B4-31C1DFB20932}"/>
          </ac:spMkLst>
        </pc:spChg>
        <pc:spChg chg="mod ord">
          <ac:chgData name="Michael Brust" userId="c81257d6-3c9a-4013-bbaa-d8f40e03f779" providerId="ADAL" clId="{1E773908-E183-C842-B799-BEA8C94A80C0}" dt="2021-11-10T10:50:58.987" v="1201" actId="6264"/>
          <ac:spMkLst>
            <pc:docMk/>
            <pc:sldMk cId="4265657921" sldId="322"/>
            <ac:spMk id="3" creationId="{802D65D7-56EC-4363-8B96-6F1FB6DB9D8F}"/>
          </ac:spMkLst>
        </pc:spChg>
        <pc:spChg chg="mod ord">
          <ac:chgData name="Michael Brust" userId="c81257d6-3c9a-4013-bbaa-d8f40e03f779" providerId="ADAL" clId="{1E773908-E183-C842-B799-BEA8C94A80C0}" dt="2021-11-10T10:52:08.360" v="1219" actId="20577"/>
          <ac:spMkLst>
            <pc:docMk/>
            <pc:sldMk cId="4265657921" sldId="322"/>
            <ac:spMk id="4" creationId="{578F4778-C933-4D59-B228-FD3B3C979D00}"/>
          </ac:spMkLst>
        </pc:spChg>
        <pc:spChg chg="mod ord">
          <ac:chgData name="Michael Brust" userId="c81257d6-3c9a-4013-bbaa-d8f40e03f779" providerId="ADAL" clId="{1E773908-E183-C842-B799-BEA8C94A80C0}" dt="2021-11-10T10:50:58.987" v="1201" actId="6264"/>
          <ac:spMkLst>
            <pc:docMk/>
            <pc:sldMk cId="4265657921" sldId="322"/>
            <ac:spMk id="5" creationId="{5738E2E6-384E-4F92-ACC3-FC917FD82831}"/>
          </ac:spMkLst>
        </pc:spChg>
        <pc:spChg chg="add del mod">
          <ac:chgData name="Michael Brust" userId="c81257d6-3c9a-4013-bbaa-d8f40e03f779" providerId="ADAL" clId="{1E773908-E183-C842-B799-BEA8C94A80C0}" dt="2021-11-10T10:50:58.987" v="1201" actId="6264"/>
          <ac:spMkLst>
            <pc:docMk/>
            <pc:sldMk cId="4265657921" sldId="322"/>
            <ac:spMk id="6" creationId="{0BB5D9BD-B9C7-4D44-A9E4-F3DE75F9C8CE}"/>
          </ac:spMkLst>
        </pc:spChg>
        <pc:spChg chg="del mod">
          <ac:chgData name="Michael Brust" userId="c81257d6-3c9a-4013-bbaa-d8f40e03f779" providerId="ADAL" clId="{1E773908-E183-C842-B799-BEA8C94A80C0}" dt="2021-11-10T10:51:31.649" v="1202" actId="478"/>
          <ac:spMkLst>
            <pc:docMk/>
            <pc:sldMk cId="4265657921" sldId="322"/>
            <ac:spMk id="8" creationId="{3B872674-8C8B-4148-8775-8EA2B68F5D1A}"/>
          </ac:spMkLst>
        </pc:spChg>
        <pc:spChg chg="del">
          <ac:chgData name="Michael Brust" userId="c81257d6-3c9a-4013-bbaa-d8f40e03f779" providerId="ADAL" clId="{1E773908-E183-C842-B799-BEA8C94A80C0}" dt="2021-11-10T10:51:31.649" v="1202" actId="478"/>
          <ac:spMkLst>
            <pc:docMk/>
            <pc:sldMk cId="4265657921" sldId="322"/>
            <ac:spMk id="11" creationId="{0E350FCC-5529-42BD-BD0A-A664D32EC563}"/>
          </ac:spMkLst>
        </pc:spChg>
        <pc:spChg chg="add del mod">
          <ac:chgData name="Michael Brust" userId="c81257d6-3c9a-4013-bbaa-d8f40e03f779" providerId="ADAL" clId="{1E773908-E183-C842-B799-BEA8C94A80C0}" dt="2021-11-10T10:50:58.987" v="1201" actId="6264"/>
          <ac:spMkLst>
            <pc:docMk/>
            <pc:sldMk cId="4265657921" sldId="322"/>
            <ac:spMk id="12" creationId="{457D660D-0026-EB47-A9BA-1A8AC5D8C42B}"/>
          </ac:spMkLst>
        </pc:spChg>
        <pc:spChg chg="add del mod">
          <ac:chgData name="Michael Brust" userId="c81257d6-3c9a-4013-bbaa-d8f40e03f779" providerId="ADAL" clId="{1E773908-E183-C842-B799-BEA8C94A80C0}" dt="2021-11-10T10:50:58.987" v="1201" actId="6264"/>
          <ac:spMkLst>
            <pc:docMk/>
            <pc:sldMk cId="4265657921" sldId="322"/>
            <ac:spMk id="13" creationId="{D23A294E-C2D5-0E45-B6E0-1F55B7A8E1F3}"/>
          </ac:spMkLst>
        </pc:spChg>
        <pc:spChg chg="del">
          <ac:chgData name="Michael Brust" userId="c81257d6-3c9a-4013-bbaa-d8f40e03f779" providerId="ADAL" clId="{1E773908-E183-C842-B799-BEA8C94A80C0}" dt="2021-11-10T10:51:31.649" v="1202" actId="478"/>
          <ac:spMkLst>
            <pc:docMk/>
            <pc:sldMk cId="4265657921" sldId="322"/>
            <ac:spMk id="14" creationId="{6023DAD4-93EC-491A-BF8B-3D7D60E4E252}"/>
          </ac:spMkLst>
        </pc:spChg>
        <pc:spChg chg="del">
          <ac:chgData name="Michael Brust" userId="c81257d6-3c9a-4013-bbaa-d8f40e03f779" providerId="ADAL" clId="{1E773908-E183-C842-B799-BEA8C94A80C0}" dt="2021-11-10T10:51:31.649" v="1202" actId="478"/>
          <ac:spMkLst>
            <pc:docMk/>
            <pc:sldMk cId="4265657921" sldId="322"/>
            <ac:spMk id="16" creationId="{DAACC206-53DF-40F2-84D5-B21E3AA1BAE2}"/>
          </ac:spMkLst>
        </pc:spChg>
        <pc:spChg chg="add del mod">
          <ac:chgData name="Michael Brust" userId="c81257d6-3c9a-4013-bbaa-d8f40e03f779" providerId="ADAL" clId="{1E773908-E183-C842-B799-BEA8C94A80C0}" dt="2021-11-10T10:51:35.767" v="1203" actId="478"/>
          <ac:spMkLst>
            <pc:docMk/>
            <pc:sldMk cId="4265657921" sldId="322"/>
            <ac:spMk id="19" creationId="{CB75B066-A665-1345-9102-F181EB3E4E16}"/>
          </ac:spMkLst>
        </pc:spChg>
        <pc:spChg chg="add del mod">
          <ac:chgData name="Michael Brust" userId="c81257d6-3c9a-4013-bbaa-d8f40e03f779" providerId="ADAL" clId="{1E773908-E183-C842-B799-BEA8C94A80C0}" dt="2021-11-10T10:51:46.217" v="1207"/>
          <ac:spMkLst>
            <pc:docMk/>
            <pc:sldMk cId="4265657921" sldId="322"/>
            <ac:spMk id="21" creationId="{E999AA1E-148A-7E46-AD9E-6083CF53BDE1}"/>
          </ac:spMkLst>
        </pc:spChg>
        <pc:spChg chg="add del mod">
          <ac:chgData name="Michael Brust" userId="c81257d6-3c9a-4013-bbaa-d8f40e03f779" providerId="ADAL" clId="{1E773908-E183-C842-B799-BEA8C94A80C0}" dt="2021-11-10T10:51:46.217" v="1207"/>
          <ac:spMkLst>
            <pc:docMk/>
            <pc:sldMk cId="4265657921" sldId="322"/>
            <ac:spMk id="24" creationId="{0D07936E-0CC6-7147-B4DC-B3B24C6F4202}"/>
          </ac:spMkLst>
        </pc:spChg>
        <pc:spChg chg="add del mod">
          <ac:chgData name="Michael Brust" userId="c81257d6-3c9a-4013-bbaa-d8f40e03f779" providerId="ADAL" clId="{1E773908-E183-C842-B799-BEA8C94A80C0}" dt="2021-11-10T10:51:46.217" v="1207"/>
          <ac:spMkLst>
            <pc:docMk/>
            <pc:sldMk cId="4265657921" sldId="322"/>
            <ac:spMk id="26" creationId="{2F2B7A99-B5E2-204E-8263-6119427E7312}"/>
          </ac:spMkLst>
        </pc:spChg>
        <pc:spChg chg="add del mod">
          <ac:chgData name="Michael Brust" userId="c81257d6-3c9a-4013-bbaa-d8f40e03f779" providerId="ADAL" clId="{1E773908-E183-C842-B799-BEA8C94A80C0}" dt="2021-11-10T10:51:46.217" v="1207"/>
          <ac:spMkLst>
            <pc:docMk/>
            <pc:sldMk cId="4265657921" sldId="322"/>
            <ac:spMk id="27" creationId="{B1A46D9C-A9AC-FB43-846B-58B4E524149B}"/>
          </ac:spMkLst>
        </pc:spChg>
        <pc:spChg chg="add del mod">
          <ac:chgData name="Michael Brust" userId="c81257d6-3c9a-4013-bbaa-d8f40e03f779" providerId="ADAL" clId="{1E773908-E183-C842-B799-BEA8C94A80C0}" dt="2021-11-10T10:51:44.953" v="1206"/>
          <ac:spMkLst>
            <pc:docMk/>
            <pc:sldMk cId="4265657921" sldId="322"/>
            <ac:spMk id="29" creationId="{A0AEF3F3-D3AA-CC4D-BC95-3AD7FD81AA45}"/>
          </ac:spMkLst>
        </pc:spChg>
        <pc:spChg chg="add del mod">
          <ac:chgData name="Michael Brust" userId="c81257d6-3c9a-4013-bbaa-d8f40e03f779" providerId="ADAL" clId="{1E773908-E183-C842-B799-BEA8C94A80C0}" dt="2021-11-10T10:51:44.953" v="1206"/>
          <ac:spMkLst>
            <pc:docMk/>
            <pc:sldMk cId="4265657921" sldId="322"/>
            <ac:spMk id="32" creationId="{256B4D08-2C48-EA4D-A919-059C6ACC67A7}"/>
          </ac:spMkLst>
        </pc:spChg>
        <pc:spChg chg="add del mod">
          <ac:chgData name="Michael Brust" userId="c81257d6-3c9a-4013-bbaa-d8f40e03f779" providerId="ADAL" clId="{1E773908-E183-C842-B799-BEA8C94A80C0}" dt="2021-11-10T10:51:44.953" v="1206"/>
          <ac:spMkLst>
            <pc:docMk/>
            <pc:sldMk cId="4265657921" sldId="322"/>
            <ac:spMk id="34" creationId="{A57432E5-0E82-8A48-A9F7-F32620D64CC5}"/>
          </ac:spMkLst>
        </pc:spChg>
        <pc:spChg chg="add del mod">
          <ac:chgData name="Michael Brust" userId="c81257d6-3c9a-4013-bbaa-d8f40e03f779" providerId="ADAL" clId="{1E773908-E183-C842-B799-BEA8C94A80C0}" dt="2021-11-10T10:51:44.953" v="1206"/>
          <ac:spMkLst>
            <pc:docMk/>
            <pc:sldMk cId="4265657921" sldId="322"/>
            <ac:spMk id="35" creationId="{3752E2C5-42E2-EF4D-BE68-C07E939464D8}"/>
          </ac:spMkLst>
        </pc:spChg>
        <pc:spChg chg="add mod">
          <ac:chgData name="Michael Brust" userId="c81257d6-3c9a-4013-bbaa-d8f40e03f779" providerId="ADAL" clId="{1E773908-E183-C842-B799-BEA8C94A80C0}" dt="2021-11-10T10:51:47.826" v="1208"/>
          <ac:spMkLst>
            <pc:docMk/>
            <pc:sldMk cId="4265657921" sldId="322"/>
            <ac:spMk id="37" creationId="{8F52E2BC-78FC-A944-8D4F-0D5B491EC438}"/>
          </ac:spMkLst>
        </pc:spChg>
        <pc:spChg chg="add mod">
          <ac:chgData name="Michael Brust" userId="c81257d6-3c9a-4013-bbaa-d8f40e03f779" providerId="ADAL" clId="{1E773908-E183-C842-B799-BEA8C94A80C0}" dt="2021-11-10T10:51:47.826" v="1208"/>
          <ac:spMkLst>
            <pc:docMk/>
            <pc:sldMk cId="4265657921" sldId="322"/>
            <ac:spMk id="40" creationId="{94BA5EF0-4657-7F4F-8157-96FCB0058921}"/>
          </ac:spMkLst>
        </pc:spChg>
        <pc:spChg chg="add mod">
          <ac:chgData name="Michael Brust" userId="c81257d6-3c9a-4013-bbaa-d8f40e03f779" providerId="ADAL" clId="{1E773908-E183-C842-B799-BEA8C94A80C0}" dt="2021-11-10T10:51:47.826" v="1208"/>
          <ac:spMkLst>
            <pc:docMk/>
            <pc:sldMk cId="4265657921" sldId="322"/>
            <ac:spMk id="42" creationId="{753B9E64-41BE-384B-AC4E-5E4819264627}"/>
          </ac:spMkLst>
        </pc:spChg>
        <pc:spChg chg="add mod">
          <ac:chgData name="Michael Brust" userId="c81257d6-3c9a-4013-bbaa-d8f40e03f779" providerId="ADAL" clId="{1E773908-E183-C842-B799-BEA8C94A80C0}" dt="2021-11-10T10:51:47.826" v="1208"/>
          <ac:spMkLst>
            <pc:docMk/>
            <pc:sldMk cId="4265657921" sldId="322"/>
            <ac:spMk id="43" creationId="{CCCFE598-4F1D-EC4F-9FAD-927431793086}"/>
          </ac:spMkLst>
        </pc:spChg>
        <pc:picChg chg="del mod ord">
          <ac:chgData name="Michael Brust" userId="c81257d6-3c9a-4013-bbaa-d8f40e03f779" providerId="ADAL" clId="{1E773908-E183-C842-B799-BEA8C94A80C0}" dt="2021-11-10T10:51:31.649" v="1202" actId="478"/>
          <ac:picMkLst>
            <pc:docMk/>
            <pc:sldMk cId="4265657921" sldId="322"/>
            <ac:picMk id="7" creationId="{0EFE4F7D-5AB2-415B-A429-A692E560F084}"/>
          </ac:picMkLst>
        </pc:picChg>
        <pc:picChg chg="add del mod">
          <ac:chgData name="Michael Brust" userId="c81257d6-3c9a-4013-bbaa-d8f40e03f779" providerId="ADAL" clId="{1E773908-E183-C842-B799-BEA8C94A80C0}" dt="2021-11-10T10:51:46.217" v="1207"/>
          <ac:picMkLst>
            <pc:docMk/>
            <pc:sldMk cId="4265657921" sldId="322"/>
            <ac:picMk id="20" creationId="{D9722D67-08B7-5B46-ADFF-A284DA162EA0}"/>
          </ac:picMkLst>
        </pc:picChg>
        <pc:picChg chg="add del mod">
          <ac:chgData name="Michael Brust" userId="c81257d6-3c9a-4013-bbaa-d8f40e03f779" providerId="ADAL" clId="{1E773908-E183-C842-B799-BEA8C94A80C0}" dt="2021-11-10T10:51:44.953" v="1206"/>
          <ac:picMkLst>
            <pc:docMk/>
            <pc:sldMk cId="4265657921" sldId="322"/>
            <ac:picMk id="28" creationId="{D562F6F2-C5CB-564B-8817-FE4603E2507E}"/>
          </ac:picMkLst>
        </pc:picChg>
        <pc:picChg chg="add mod">
          <ac:chgData name="Michael Brust" userId="c81257d6-3c9a-4013-bbaa-d8f40e03f779" providerId="ADAL" clId="{1E773908-E183-C842-B799-BEA8C94A80C0}" dt="2021-11-10T10:51:47.826" v="1208"/>
          <ac:picMkLst>
            <pc:docMk/>
            <pc:sldMk cId="4265657921" sldId="322"/>
            <ac:picMk id="36" creationId="{D66CE6F6-A40A-DC46-952E-01332DE01D0B}"/>
          </ac:picMkLst>
        </pc:picChg>
        <pc:cxnChg chg="del mod">
          <ac:chgData name="Michael Brust" userId="c81257d6-3c9a-4013-bbaa-d8f40e03f779" providerId="ADAL" clId="{1E773908-E183-C842-B799-BEA8C94A80C0}" dt="2021-11-10T10:51:31.649" v="1202" actId="478"/>
          <ac:cxnSpMkLst>
            <pc:docMk/>
            <pc:sldMk cId="4265657921" sldId="322"/>
            <ac:cxnSpMk id="9" creationId="{C0EE6F2B-218D-44FE-915D-490D401D4701}"/>
          </ac:cxnSpMkLst>
        </pc:cxnChg>
        <pc:cxnChg chg="del mod">
          <ac:chgData name="Michael Brust" userId="c81257d6-3c9a-4013-bbaa-d8f40e03f779" providerId="ADAL" clId="{1E773908-E183-C842-B799-BEA8C94A80C0}" dt="2021-11-10T10:51:31.649" v="1202" actId="478"/>
          <ac:cxnSpMkLst>
            <pc:docMk/>
            <pc:sldMk cId="4265657921" sldId="322"/>
            <ac:cxnSpMk id="10" creationId="{994AAECB-031F-474F-B65B-9DB432A5F596}"/>
          </ac:cxnSpMkLst>
        </pc:cxnChg>
        <pc:cxnChg chg="del">
          <ac:chgData name="Michael Brust" userId="c81257d6-3c9a-4013-bbaa-d8f40e03f779" providerId="ADAL" clId="{1E773908-E183-C842-B799-BEA8C94A80C0}" dt="2021-11-10T10:51:31.649" v="1202" actId="478"/>
          <ac:cxnSpMkLst>
            <pc:docMk/>
            <pc:sldMk cId="4265657921" sldId="322"/>
            <ac:cxnSpMk id="15" creationId="{42E58DBE-B04A-47E2-827C-C06AF03FE27E}"/>
          </ac:cxnSpMkLst>
        </pc:cxnChg>
        <pc:cxnChg chg="add del mod">
          <ac:chgData name="Michael Brust" userId="c81257d6-3c9a-4013-bbaa-d8f40e03f779" providerId="ADAL" clId="{1E773908-E183-C842-B799-BEA8C94A80C0}" dt="2021-11-10T10:51:46.217" v="1207"/>
          <ac:cxnSpMkLst>
            <pc:docMk/>
            <pc:sldMk cId="4265657921" sldId="322"/>
            <ac:cxnSpMk id="22" creationId="{27B6794F-16AE-1445-878B-2C5210E90FDF}"/>
          </ac:cxnSpMkLst>
        </pc:cxnChg>
        <pc:cxnChg chg="add del mod">
          <ac:chgData name="Michael Brust" userId="c81257d6-3c9a-4013-bbaa-d8f40e03f779" providerId="ADAL" clId="{1E773908-E183-C842-B799-BEA8C94A80C0}" dt="2021-11-10T10:51:46.217" v="1207"/>
          <ac:cxnSpMkLst>
            <pc:docMk/>
            <pc:sldMk cId="4265657921" sldId="322"/>
            <ac:cxnSpMk id="23" creationId="{554DBC4D-B79D-2548-8E2D-159A1E7F2067}"/>
          </ac:cxnSpMkLst>
        </pc:cxnChg>
        <pc:cxnChg chg="add del mod">
          <ac:chgData name="Michael Brust" userId="c81257d6-3c9a-4013-bbaa-d8f40e03f779" providerId="ADAL" clId="{1E773908-E183-C842-B799-BEA8C94A80C0}" dt="2021-11-10T10:51:46.217" v="1207"/>
          <ac:cxnSpMkLst>
            <pc:docMk/>
            <pc:sldMk cId="4265657921" sldId="322"/>
            <ac:cxnSpMk id="25" creationId="{4A205585-FE31-E64F-9066-E0B632168813}"/>
          </ac:cxnSpMkLst>
        </pc:cxnChg>
        <pc:cxnChg chg="add del mod">
          <ac:chgData name="Michael Brust" userId="c81257d6-3c9a-4013-bbaa-d8f40e03f779" providerId="ADAL" clId="{1E773908-E183-C842-B799-BEA8C94A80C0}" dt="2021-11-10T10:51:44.953" v="1206"/>
          <ac:cxnSpMkLst>
            <pc:docMk/>
            <pc:sldMk cId="4265657921" sldId="322"/>
            <ac:cxnSpMk id="30" creationId="{4B08241A-B0C0-4246-924C-DC49E1D4914E}"/>
          </ac:cxnSpMkLst>
        </pc:cxnChg>
        <pc:cxnChg chg="add del mod">
          <ac:chgData name="Michael Brust" userId="c81257d6-3c9a-4013-bbaa-d8f40e03f779" providerId="ADAL" clId="{1E773908-E183-C842-B799-BEA8C94A80C0}" dt="2021-11-10T10:51:44.953" v="1206"/>
          <ac:cxnSpMkLst>
            <pc:docMk/>
            <pc:sldMk cId="4265657921" sldId="322"/>
            <ac:cxnSpMk id="31" creationId="{ED1AE68F-4277-3548-A5C8-DBEFCD4D5325}"/>
          </ac:cxnSpMkLst>
        </pc:cxnChg>
        <pc:cxnChg chg="add del mod">
          <ac:chgData name="Michael Brust" userId="c81257d6-3c9a-4013-bbaa-d8f40e03f779" providerId="ADAL" clId="{1E773908-E183-C842-B799-BEA8C94A80C0}" dt="2021-11-10T10:51:44.953" v="1206"/>
          <ac:cxnSpMkLst>
            <pc:docMk/>
            <pc:sldMk cId="4265657921" sldId="322"/>
            <ac:cxnSpMk id="33" creationId="{D63B4AC3-954B-6343-99DC-394BF42188D4}"/>
          </ac:cxnSpMkLst>
        </pc:cxnChg>
        <pc:cxnChg chg="add mod">
          <ac:chgData name="Michael Brust" userId="c81257d6-3c9a-4013-bbaa-d8f40e03f779" providerId="ADAL" clId="{1E773908-E183-C842-B799-BEA8C94A80C0}" dt="2021-11-10T10:51:47.826" v="1208"/>
          <ac:cxnSpMkLst>
            <pc:docMk/>
            <pc:sldMk cId="4265657921" sldId="322"/>
            <ac:cxnSpMk id="38" creationId="{2692CB9B-9FB7-AD43-8314-80FE29A3C355}"/>
          </ac:cxnSpMkLst>
        </pc:cxnChg>
        <pc:cxnChg chg="add mod">
          <ac:chgData name="Michael Brust" userId="c81257d6-3c9a-4013-bbaa-d8f40e03f779" providerId="ADAL" clId="{1E773908-E183-C842-B799-BEA8C94A80C0}" dt="2021-11-10T10:51:47.826" v="1208"/>
          <ac:cxnSpMkLst>
            <pc:docMk/>
            <pc:sldMk cId="4265657921" sldId="322"/>
            <ac:cxnSpMk id="39" creationId="{C83BF4C0-9239-C043-9162-8060990263E7}"/>
          </ac:cxnSpMkLst>
        </pc:cxnChg>
        <pc:cxnChg chg="add mod">
          <ac:chgData name="Michael Brust" userId="c81257d6-3c9a-4013-bbaa-d8f40e03f779" providerId="ADAL" clId="{1E773908-E183-C842-B799-BEA8C94A80C0}" dt="2021-11-10T10:51:47.826" v="1208"/>
          <ac:cxnSpMkLst>
            <pc:docMk/>
            <pc:sldMk cId="4265657921" sldId="322"/>
            <ac:cxnSpMk id="41" creationId="{2354A850-07AE-BB48-8ABE-3429E697CCC6}"/>
          </ac:cxnSpMkLst>
        </pc:cxnChg>
      </pc:sldChg>
      <pc:sldChg chg="modSp mod">
        <pc:chgData name="Michael Brust" userId="c81257d6-3c9a-4013-bbaa-d8f40e03f779" providerId="ADAL" clId="{1E773908-E183-C842-B799-BEA8C94A80C0}" dt="2021-11-10T10:54:07.746" v="1220" actId="20577"/>
        <pc:sldMkLst>
          <pc:docMk/>
          <pc:sldMk cId="577226192" sldId="324"/>
        </pc:sldMkLst>
        <pc:spChg chg="mod">
          <ac:chgData name="Michael Brust" userId="c81257d6-3c9a-4013-bbaa-d8f40e03f779" providerId="ADAL" clId="{1E773908-E183-C842-B799-BEA8C94A80C0}" dt="2021-11-10T10:54:07.746" v="1220" actId="20577"/>
          <ac:spMkLst>
            <pc:docMk/>
            <pc:sldMk cId="577226192" sldId="324"/>
            <ac:spMk id="4" creationId="{578F4778-C933-4D59-B228-FD3B3C979D00}"/>
          </ac:spMkLst>
        </pc:spChg>
      </pc:sldChg>
      <pc:sldChg chg="modSp mod">
        <pc:chgData name="Michael Brust" userId="c81257d6-3c9a-4013-bbaa-d8f40e03f779" providerId="ADAL" clId="{1E773908-E183-C842-B799-BEA8C94A80C0}" dt="2021-11-10T10:47:50.357" v="1193" actId="20577"/>
        <pc:sldMkLst>
          <pc:docMk/>
          <pc:sldMk cId="2839568276" sldId="325"/>
        </pc:sldMkLst>
        <pc:spChg chg="mod">
          <ac:chgData name="Michael Brust" userId="c81257d6-3c9a-4013-bbaa-d8f40e03f779" providerId="ADAL" clId="{1E773908-E183-C842-B799-BEA8C94A80C0}" dt="2021-11-09T12:54:57.689" v="543" actId="20577"/>
          <ac:spMkLst>
            <pc:docMk/>
            <pc:sldMk cId="2839568276" sldId="325"/>
            <ac:spMk id="4" creationId="{44A6036D-6B8F-4B0E-9B0B-68B1AAAF926D}"/>
          </ac:spMkLst>
        </pc:spChg>
        <pc:spChg chg="mod">
          <ac:chgData name="Michael Brust" userId="c81257d6-3c9a-4013-bbaa-d8f40e03f779" providerId="ADAL" clId="{1E773908-E183-C842-B799-BEA8C94A80C0}" dt="2021-11-10T10:47:50.357" v="1193" actId="20577"/>
          <ac:spMkLst>
            <pc:docMk/>
            <pc:sldMk cId="2839568276" sldId="325"/>
            <ac:spMk id="6" creationId="{3E154A8C-7ADA-4DD0-8769-B44DD71C768B}"/>
          </ac:spMkLst>
        </pc:spChg>
      </pc:sldChg>
      <pc:sldChg chg="modSp mod">
        <pc:chgData name="Michael Brust" userId="c81257d6-3c9a-4013-bbaa-d8f40e03f779" providerId="ADAL" clId="{1E773908-E183-C842-B799-BEA8C94A80C0}" dt="2021-11-09T13:10:09.318" v="813" actId="20577"/>
        <pc:sldMkLst>
          <pc:docMk/>
          <pc:sldMk cId="825234855" sldId="328"/>
        </pc:sldMkLst>
        <pc:spChg chg="mod">
          <ac:chgData name="Michael Brust" userId="c81257d6-3c9a-4013-bbaa-d8f40e03f779" providerId="ADAL" clId="{1E773908-E183-C842-B799-BEA8C94A80C0}" dt="2021-11-09T13:08:16.162" v="789" actId="20577"/>
          <ac:spMkLst>
            <pc:docMk/>
            <pc:sldMk cId="825234855" sldId="328"/>
            <ac:spMk id="2" creationId="{78E5616E-B81C-4DB8-9F70-759FDB4E7333}"/>
          </ac:spMkLst>
        </pc:spChg>
        <pc:spChg chg="mod">
          <ac:chgData name="Michael Brust" userId="c81257d6-3c9a-4013-bbaa-d8f40e03f779" providerId="ADAL" clId="{1E773908-E183-C842-B799-BEA8C94A80C0}" dt="2021-11-09T13:10:09.318" v="813" actId="20577"/>
          <ac:spMkLst>
            <pc:docMk/>
            <pc:sldMk cId="825234855" sldId="328"/>
            <ac:spMk id="7" creationId="{AECB001B-5BF4-4145-91C7-EDFF733A5270}"/>
          </ac:spMkLst>
        </pc:spChg>
      </pc:sldChg>
      <pc:sldChg chg="modSp mod">
        <pc:chgData name="Michael Brust" userId="c81257d6-3c9a-4013-bbaa-d8f40e03f779" providerId="ADAL" clId="{1E773908-E183-C842-B799-BEA8C94A80C0}" dt="2021-11-09T13:12:13.866" v="844" actId="20577"/>
        <pc:sldMkLst>
          <pc:docMk/>
          <pc:sldMk cId="721937260" sldId="2134391890"/>
        </pc:sldMkLst>
        <pc:spChg chg="mod">
          <ac:chgData name="Michael Brust" userId="c81257d6-3c9a-4013-bbaa-d8f40e03f779" providerId="ADAL" clId="{1E773908-E183-C842-B799-BEA8C94A80C0}" dt="2021-11-09T13:12:13.866" v="844" actId="20577"/>
          <ac:spMkLst>
            <pc:docMk/>
            <pc:sldMk cId="721937260" sldId="2134391890"/>
            <ac:spMk id="4" creationId="{936122E9-D7C0-4C86-AC83-30203D716B8E}"/>
          </ac:spMkLst>
        </pc:spChg>
      </pc:sldChg>
      <pc:sldChg chg="modSp mod">
        <pc:chgData name="Michael Brust" userId="c81257d6-3c9a-4013-bbaa-d8f40e03f779" providerId="ADAL" clId="{1E773908-E183-C842-B799-BEA8C94A80C0}" dt="2021-11-10T09:40:40.318" v="922" actId="14100"/>
        <pc:sldMkLst>
          <pc:docMk/>
          <pc:sldMk cId="2290963607" sldId="2134391891"/>
        </pc:sldMkLst>
        <pc:spChg chg="mod">
          <ac:chgData name="Michael Brust" userId="c81257d6-3c9a-4013-bbaa-d8f40e03f779" providerId="ADAL" clId="{1E773908-E183-C842-B799-BEA8C94A80C0}" dt="2021-11-10T09:40:40.318" v="922" actId="14100"/>
          <ac:spMkLst>
            <pc:docMk/>
            <pc:sldMk cId="2290963607" sldId="2134391891"/>
            <ac:spMk id="2" creationId="{59B488C5-2223-4533-B381-84B8EC879F57}"/>
          </ac:spMkLst>
        </pc:spChg>
      </pc:sldChg>
      <pc:sldChg chg="modSp mod">
        <pc:chgData name="Michael Brust" userId="c81257d6-3c9a-4013-bbaa-d8f40e03f779" providerId="ADAL" clId="{1E773908-E183-C842-B799-BEA8C94A80C0}" dt="2021-11-09T13:03:17.678" v="768"/>
        <pc:sldMkLst>
          <pc:docMk/>
          <pc:sldMk cId="492883575" sldId="2134391892"/>
        </pc:sldMkLst>
        <pc:spChg chg="mod">
          <ac:chgData name="Michael Brust" userId="c81257d6-3c9a-4013-bbaa-d8f40e03f779" providerId="ADAL" clId="{1E773908-E183-C842-B799-BEA8C94A80C0}" dt="2021-11-09T13:03:17.678" v="768"/>
          <ac:spMkLst>
            <pc:docMk/>
            <pc:sldMk cId="492883575" sldId="2134391892"/>
            <ac:spMk id="2" creationId="{59B488C5-2223-4533-B381-84B8EC879F57}"/>
          </ac:spMkLst>
        </pc:spChg>
      </pc:sldChg>
      <pc:sldChg chg="modSp mod">
        <pc:chgData name="Michael Brust" userId="c81257d6-3c9a-4013-bbaa-d8f40e03f779" providerId="ADAL" clId="{1E773908-E183-C842-B799-BEA8C94A80C0}" dt="2021-11-10T09:44:17.109" v="968" actId="20577"/>
        <pc:sldMkLst>
          <pc:docMk/>
          <pc:sldMk cId="3996517665" sldId="2134391893"/>
        </pc:sldMkLst>
        <pc:spChg chg="mod">
          <ac:chgData name="Michael Brust" userId="c81257d6-3c9a-4013-bbaa-d8f40e03f779" providerId="ADAL" clId="{1E773908-E183-C842-B799-BEA8C94A80C0}" dt="2021-11-10T09:44:17.109" v="968" actId="20577"/>
          <ac:spMkLst>
            <pc:docMk/>
            <pc:sldMk cId="3996517665" sldId="2134391893"/>
            <ac:spMk id="5" creationId="{0D268119-DFE8-44B5-BEB7-C12642B3D734}"/>
          </ac:spMkLst>
        </pc:spChg>
      </pc:sldChg>
      <pc:sldChg chg="modSp mod">
        <pc:chgData name="Michael Brust" userId="c81257d6-3c9a-4013-bbaa-d8f40e03f779" providerId="ADAL" clId="{1E773908-E183-C842-B799-BEA8C94A80C0}" dt="2021-11-10T09:54:26.867" v="981" actId="20577"/>
        <pc:sldMkLst>
          <pc:docMk/>
          <pc:sldMk cId="2857145676" sldId="2134391895"/>
        </pc:sldMkLst>
        <pc:spChg chg="mod">
          <ac:chgData name="Michael Brust" userId="c81257d6-3c9a-4013-bbaa-d8f40e03f779" providerId="ADAL" clId="{1E773908-E183-C842-B799-BEA8C94A80C0}" dt="2021-11-10T09:54:26.867" v="981" actId="20577"/>
          <ac:spMkLst>
            <pc:docMk/>
            <pc:sldMk cId="2857145676" sldId="2134391895"/>
            <ac:spMk id="18" creationId="{537A7DE8-4205-479A-A25D-C2547819B509}"/>
          </ac:spMkLst>
        </pc:spChg>
      </pc:sldChg>
      <pc:sldChg chg="modSp mod">
        <pc:chgData name="Michael Brust" userId="c81257d6-3c9a-4013-bbaa-d8f40e03f779" providerId="ADAL" clId="{1E773908-E183-C842-B799-BEA8C94A80C0}" dt="2021-11-09T11:44:35.084" v="280" actId="20577"/>
        <pc:sldMkLst>
          <pc:docMk/>
          <pc:sldMk cId="635686953" sldId="2134391896"/>
        </pc:sldMkLst>
        <pc:spChg chg="mod">
          <ac:chgData name="Michael Brust" userId="c81257d6-3c9a-4013-bbaa-d8f40e03f779" providerId="ADAL" clId="{1E773908-E183-C842-B799-BEA8C94A80C0}" dt="2021-11-09T11:44:35.084" v="280" actId="20577"/>
          <ac:spMkLst>
            <pc:docMk/>
            <pc:sldMk cId="635686953" sldId="2134391896"/>
            <ac:spMk id="2" creationId="{59B488C5-2223-4533-B381-84B8EC879F57}"/>
          </ac:spMkLst>
        </pc:spChg>
        <pc:spChg chg="mod">
          <ac:chgData name="Michael Brust" userId="c81257d6-3c9a-4013-bbaa-d8f40e03f779" providerId="ADAL" clId="{1E773908-E183-C842-B799-BEA8C94A80C0}" dt="2021-11-09T11:42:23.625" v="273" actId="20577"/>
          <ac:spMkLst>
            <pc:docMk/>
            <pc:sldMk cId="635686953" sldId="2134391896"/>
            <ac:spMk id="4" creationId="{0D9D3BEA-3E93-4C92-9752-E9DA487040A5}"/>
          </ac:spMkLst>
        </pc:spChg>
        <pc:spChg chg="mod">
          <ac:chgData name="Michael Brust" userId="c81257d6-3c9a-4013-bbaa-d8f40e03f779" providerId="ADAL" clId="{1E773908-E183-C842-B799-BEA8C94A80C0}" dt="2021-11-09T11:42:32.648" v="277" actId="20577"/>
          <ac:spMkLst>
            <pc:docMk/>
            <pc:sldMk cId="635686953" sldId="2134391896"/>
            <ac:spMk id="5" creationId="{0D268119-DFE8-44B5-BEB7-C12642B3D734}"/>
          </ac:spMkLst>
        </pc:spChg>
      </pc:sldChg>
      <pc:sldChg chg="modSp mod">
        <pc:chgData name="Michael Brust" userId="c81257d6-3c9a-4013-bbaa-d8f40e03f779" providerId="ADAL" clId="{1E773908-E183-C842-B799-BEA8C94A80C0}" dt="2021-11-10T14:18:28.660" v="1227" actId="20577"/>
        <pc:sldMkLst>
          <pc:docMk/>
          <pc:sldMk cId="3395157100" sldId="2134391897"/>
        </pc:sldMkLst>
        <pc:spChg chg="mod">
          <ac:chgData name="Michael Brust" userId="c81257d6-3c9a-4013-bbaa-d8f40e03f779" providerId="ADAL" clId="{1E773908-E183-C842-B799-BEA8C94A80C0}" dt="2021-11-10T14:18:28.660" v="1227" actId="20577"/>
          <ac:spMkLst>
            <pc:docMk/>
            <pc:sldMk cId="3395157100" sldId="2134391897"/>
            <ac:spMk id="4" creationId="{AF14D7FC-6112-4B8B-869E-4D3FF5A0D22F}"/>
          </ac:spMkLst>
        </pc:spChg>
      </pc:sldChg>
      <pc:sldChg chg="modSp mod">
        <pc:chgData name="Michael Brust" userId="c81257d6-3c9a-4013-bbaa-d8f40e03f779" providerId="ADAL" clId="{1E773908-E183-C842-B799-BEA8C94A80C0}" dt="2021-11-09T11:55:59.856" v="285" actId="20577"/>
        <pc:sldMkLst>
          <pc:docMk/>
          <pc:sldMk cId="146450699" sldId="2134391898"/>
        </pc:sldMkLst>
        <pc:spChg chg="mod">
          <ac:chgData name="Michael Brust" userId="c81257d6-3c9a-4013-bbaa-d8f40e03f779" providerId="ADAL" clId="{1E773908-E183-C842-B799-BEA8C94A80C0}" dt="2021-11-09T11:54:51.724" v="281"/>
          <ac:spMkLst>
            <pc:docMk/>
            <pc:sldMk cId="146450699" sldId="2134391898"/>
            <ac:spMk id="4" creationId="{0D9D3BEA-3E93-4C92-9752-E9DA487040A5}"/>
          </ac:spMkLst>
        </pc:spChg>
        <pc:spChg chg="mod">
          <ac:chgData name="Michael Brust" userId="c81257d6-3c9a-4013-bbaa-d8f40e03f779" providerId="ADAL" clId="{1E773908-E183-C842-B799-BEA8C94A80C0}" dt="2021-11-09T11:55:59.856" v="285" actId="20577"/>
          <ac:spMkLst>
            <pc:docMk/>
            <pc:sldMk cId="146450699" sldId="2134391898"/>
            <ac:spMk id="5" creationId="{0D268119-DFE8-44B5-BEB7-C12642B3D734}"/>
          </ac:spMkLst>
        </pc:spChg>
      </pc:sldChg>
      <pc:sldChg chg="modSp mod">
        <pc:chgData name="Michael Brust" userId="c81257d6-3c9a-4013-bbaa-d8f40e03f779" providerId="ADAL" clId="{1E773908-E183-C842-B799-BEA8C94A80C0}" dt="2021-11-09T11:59:42.083" v="298" actId="20577"/>
        <pc:sldMkLst>
          <pc:docMk/>
          <pc:sldMk cId="1712230793" sldId="2134391900"/>
        </pc:sldMkLst>
        <pc:spChg chg="mod">
          <ac:chgData name="Michael Brust" userId="c81257d6-3c9a-4013-bbaa-d8f40e03f779" providerId="ADAL" clId="{1E773908-E183-C842-B799-BEA8C94A80C0}" dt="2021-11-09T11:59:42.083" v="298" actId="20577"/>
          <ac:spMkLst>
            <pc:docMk/>
            <pc:sldMk cId="1712230793" sldId="2134391900"/>
            <ac:spMk id="4" creationId="{0D9D3BEA-3E93-4C92-9752-E9DA487040A5}"/>
          </ac:spMkLst>
        </pc:spChg>
      </pc:sldChg>
      <pc:sldChg chg="modSp mod">
        <pc:chgData name="Michael Brust" userId="c81257d6-3c9a-4013-bbaa-d8f40e03f779" providerId="ADAL" clId="{1E773908-E183-C842-B799-BEA8C94A80C0}" dt="2021-11-10T10:37:27.936" v="1060" actId="20577"/>
        <pc:sldMkLst>
          <pc:docMk/>
          <pc:sldMk cId="3989342789" sldId="2134391901"/>
        </pc:sldMkLst>
        <pc:spChg chg="mod">
          <ac:chgData name="Michael Brust" userId="c81257d6-3c9a-4013-bbaa-d8f40e03f779" providerId="ADAL" clId="{1E773908-E183-C842-B799-BEA8C94A80C0}" dt="2021-11-10T10:36:56.504" v="1052" actId="20577"/>
          <ac:spMkLst>
            <pc:docMk/>
            <pc:sldMk cId="3989342789" sldId="2134391901"/>
            <ac:spMk id="5" creationId="{0D268119-DFE8-44B5-BEB7-C12642B3D734}"/>
          </ac:spMkLst>
        </pc:spChg>
        <pc:spChg chg="mod">
          <ac:chgData name="Michael Brust" userId="c81257d6-3c9a-4013-bbaa-d8f40e03f779" providerId="ADAL" clId="{1E773908-E183-C842-B799-BEA8C94A80C0}" dt="2021-11-10T10:37:27.936" v="1060" actId="20577"/>
          <ac:spMkLst>
            <pc:docMk/>
            <pc:sldMk cId="3989342789" sldId="2134391901"/>
            <ac:spMk id="16" creationId="{14B29188-0F75-482B-9151-FF6B9C6564E7}"/>
          </ac:spMkLst>
        </pc:spChg>
      </pc:sldChg>
      <pc:sldChg chg="modSp mod">
        <pc:chgData name="Michael Brust" userId="c81257d6-3c9a-4013-bbaa-d8f40e03f779" providerId="ADAL" clId="{1E773908-E183-C842-B799-BEA8C94A80C0}" dt="2021-11-10T09:30:29.377" v="868" actId="14100"/>
        <pc:sldMkLst>
          <pc:docMk/>
          <pc:sldMk cId="852299794" sldId="2134391902"/>
        </pc:sldMkLst>
        <pc:spChg chg="mod">
          <ac:chgData name="Michael Brust" userId="c81257d6-3c9a-4013-bbaa-d8f40e03f779" providerId="ADAL" clId="{1E773908-E183-C842-B799-BEA8C94A80C0}" dt="2021-11-10T09:30:29.377" v="868" actId="14100"/>
          <ac:spMkLst>
            <pc:docMk/>
            <pc:sldMk cId="852299794" sldId="2134391902"/>
            <ac:spMk id="2" creationId="{8685EAF5-2845-4F40-8791-CDFE8829977D}"/>
          </ac:spMkLst>
        </pc:spChg>
        <pc:spChg chg="mod">
          <ac:chgData name="Michael Brust" userId="c81257d6-3c9a-4013-bbaa-d8f40e03f779" providerId="ADAL" clId="{1E773908-E183-C842-B799-BEA8C94A80C0}" dt="2021-11-09T10:41:42.440" v="75" actId="20577"/>
          <ac:spMkLst>
            <pc:docMk/>
            <pc:sldMk cId="852299794" sldId="2134391902"/>
            <ac:spMk id="4" creationId="{DC301204-FC97-45FF-B306-5F2A7B072AC1}"/>
          </ac:spMkLst>
        </pc:spChg>
      </pc:sldChg>
      <pc:sldChg chg="modSp mod">
        <pc:chgData name="Michael Brust" userId="c81257d6-3c9a-4013-bbaa-d8f40e03f779" providerId="ADAL" clId="{1E773908-E183-C842-B799-BEA8C94A80C0}" dt="2021-11-09T12:41:46.738" v="455" actId="20577"/>
        <pc:sldMkLst>
          <pc:docMk/>
          <pc:sldMk cId="3030076419" sldId="2134391903"/>
        </pc:sldMkLst>
        <pc:spChg chg="mod">
          <ac:chgData name="Michael Brust" userId="c81257d6-3c9a-4013-bbaa-d8f40e03f779" providerId="ADAL" clId="{1E773908-E183-C842-B799-BEA8C94A80C0}" dt="2021-11-09T12:41:46.738" v="455" actId="20577"/>
          <ac:spMkLst>
            <pc:docMk/>
            <pc:sldMk cId="3030076419" sldId="2134391903"/>
            <ac:spMk id="6" creationId="{F2FC27FB-FE7D-426B-81D4-6CF984FCE4F8}"/>
          </ac:spMkLst>
        </pc:spChg>
      </pc:sldChg>
      <pc:sldChg chg="modSp mod">
        <pc:chgData name="Michael Brust" userId="c81257d6-3c9a-4013-bbaa-d8f40e03f779" providerId="ADAL" clId="{1E773908-E183-C842-B799-BEA8C94A80C0}" dt="2021-11-09T12:39:38.469" v="435" actId="20577"/>
        <pc:sldMkLst>
          <pc:docMk/>
          <pc:sldMk cId="1638171678" sldId="2134391904"/>
        </pc:sldMkLst>
        <pc:spChg chg="mod">
          <ac:chgData name="Michael Brust" userId="c81257d6-3c9a-4013-bbaa-d8f40e03f779" providerId="ADAL" clId="{1E773908-E183-C842-B799-BEA8C94A80C0}" dt="2021-11-09T12:39:38.469" v="435" actId="20577"/>
          <ac:spMkLst>
            <pc:docMk/>
            <pc:sldMk cId="1638171678" sldId="2134391904"/>
            <ac:spMk id="6" creationId="{F2FC27FB-FE7D-426B-81D4-6CF984FCE4F8}"/>
          </ac:spMkLst>
        </pc:spChg>
      </pc:sldChg>
      <pc:sldChg chg="modSp mod">
        <pc:chgData name="Michael Brust" userId="c81257d6-3c9a-4013-bbaa-d8f40e03f779" providerId="ADAL" clId="{1E773908-E183-C842-B799-BEA8C94A80C0}" dt="2021-11-10T10:33:51.068" v="983" actId="20577"/>
        <pc:sldMkLst>
          <pc:docMk/>
          <pc:sldMk cId="2557145533" sldId="2134391905"/>
        </pc:sldMkLst>
        <pc:spChg chg="mod">
          <ac:chgData name="Michael Brust" userId="c81257d6-3c9a-4013-bbaa-d8f40e03f779" providerId="ADAL" clId="{1E773908-E183-C842-B799-BEA8C94A80C0}" dt="2021-11-10T10:33:51.068" v="983" actId="20577"/>
          <ac:spMkLst>
            <pc:docMk/>
            <pc:sldMk cId="2557145533" sldId="2134391905"/>
            <ac:spMk id="13" creationId="{D0701920-5DC0-4C01-9756-31E93C23A99A}"/>
          </ac:spMkLst>
        </pc:spChg>
      </pc:sldChg>
      <pc:sldChg chg="modSp mod">
        <pc:chgData name="Michael Brust" userId="c81257d6-3c9a-4013-bbaa-d8f40e03f779" providerId="ADAL" clId="{1E773908-E183-C842-B799-BEA8C94A80C0}" dt="2021-11-09T13:01:43.528" v="765" actId="20577"/>
        <pc:sldMkLst>
          <pc:docMk/>
          <pc:sldMk cId="1885574749" sldId="2134391906"/>
        </pc:sldMkLst>
        <pc:spChg chg="mod">
          <ac:chgData name="Michael Brust" userId="c81257d6-3c9a-4013-bbaa-d8f40e03f779" providerId="ADAL" clId="{1E773908-E183-C842-B799-BEA8C94A80C0}" dt="2021-11-09T13:01:43.528" v="765" actId="20577"/>
          <ac:spMkLst>
            <pc:docMk/>
            <pc:sldMk cId="1885574749" sldId="2134391906"/>
            <ac:spMk id="12" creationId="{AFC36AEB-C68E-4F77-8AE9-A1CA2A35EA86}"/>
          </ac:spMkLst>
        </pc:spChg>
      </pc:sldChg>
      <pc:sldChg chg="modSp mod">
        <pc:chgData name="Michael Brust" userId="c81257d6-3c9a-4013-bbaa-d8f40e03f779" providerId="ADAL" clId="{1E773908-E183-C842-B799-BEA8C94A80C0}" dt="2021-11-10T10:36:03.041" v="1003"/>
        <pc:sldMkLst>
          <pc:docMk/>
          <pc:sldMk cId="3775018363" sldId="2134391907"/>
        </pc:sldMkLst>
        <pc:spChg chg="mod">
          <ac:chgData name="Michael Brust" userId="c81257d6-3c9a-4013-bbaa-d8f40e03f779" providerId="ADAL" clId="{1E773908-E183-C842-B799-BEA8C94A80C0}" dt="2021-11-10T10:36:03.041" v="1003"/>
          <ac:spMkLst>
            <pc:docMk/>
            <pc:sldMk cId="3775018363" sldId="2134391907"/>
            <ac:spMk id="2" creationId="{124F68CF-95FB-4D4A-B24F-085379527018}"/>
          </ac:spMkLst>
        </pc:spChg>
      </pc:sldChg>
      <pc:sldChg chg="modSp">
        <pc:chgData name="Michael Brust" userId="c81257d6-3c9a-4013-bbaa-d8f40e03f779" providerId="ADAL" clId="{1E773908-E183-C842-B799-BEA8C94A80C0}" dt="2021-11-09T13:06:07.856" v="771"/>
        <pc:sldMkLst>
          <pc:docMk/>
          <pc:sldMk cId="4059160141" sldId="2134391908"/>
        </pc:sldMkLst>
        <pc:spChg chg="mod">
          <ac:chgData name="Michael Brust" userId="c81257d6-3c9a-4013-bbaa-d8f40e03f779" providerId="ADAL" clId="{1E773908-E183-C842-B799-BEA8C94A80C0}" dt="2021-11-09T13:06:07.856" v="771"/>
          <ac:spMkLst>
            <pc:docMk/>
            <pc:sldMk cId="4059160141" sldId="2134391908"/>
            <ac:spMk id="2" creationId="{FA9448FB-9959-4254-A32A-CA8A54F13FAD}"/>
          </ac:spMkLst>
        </pc:spChg>
      </pc:sldChg>
      <pc:sldChg chg="modSp mod">
        <pc:chgData name="Michael Brust" userId="c81257d6-3c9a-4013-bbaa-d8f40e03f779" providerId="ADAL" clId="{1E773908-E183-C842-B799-BEA8C94A80C0}" dt="2021-11-09T13:11:36.109" v="834" actId="790"/>
        <pc:sldMkLst>
          <pc:docMk/>
          <pc:sldMk cId="2818716736" sldId="2134391910"/>
        </pc:sldMkLst>
        <pc:spChg chg="mod">
          <ac:chgData name="Michael Brust" userId="c81257d6-3c9a-4013-bbaa-d8f40e03f779" providerId="ADAL" clId="{1E773908-E183-C842-B799-BEA8C94A80C0}" dt="2021-11-09T13:11:36.109" v="834" actId="790"/>
          <ac:spMkLst>
            <pc:docMk/>
            <pc:sldMk cId="2818716736" sldId="2134391910"/>
            <ac:spMk id="2" creationId="{3EB49A86-24C8-4BB6-B82D-9F7F2963A2BE}"/>
          </ac:spMkLst>
        </pc:spChg>
      </pc:sldChg>
      <pc:sldChg chg="addSp delSp modSp mod modShow">
        <pc:chgData name="Michael Brust" userId="c81257d6-3c9a-4013-bbaa-d8f40e03f779" providerId="ADAL" clId="{1E773908-E183-C842-B799-BEA8C94A80C0}" dt="2021-11-10T14:23:40.626" v="1236" actId="20577"/>
        <pc:sldMkLst>
          <pc:docMk/>
          <pc:sldMk cId="4090308220" sldId="2134391911"/>
        </pc:sldMkLst>
        <pc:spChg chg="mod">
          <ac:chgData name="Michael Brust" userId="c81257d6-3c9a-4013-bbaa-d8f40e03f779" providerId="ADAL" clId="{1E773908-E183-C842-B799-BEA8C94A80C0}" dt="2021-11-09T12:52:26.626" v="524" actId="20577"/>
          <ac:spMkLst>
            <pc:docMk/>
            <pc:sldMk cId="4090308220" sldId="2134391911"/>
            <ac:spMk id="3" creationId="{802D65D7-56EC-4363-8B96-6F1FB6DB9D8F}"/>
          </ac:spMkLst>
        </pc:spChg>
        <pc:spChg chg="mod">
          <ac:chgData name="Michael Brust" userId="c81257d6-3c9a-4013-bbaa-d8f40e03f779" providerId="ADAL" clId="{1E773908-E183-C842-B799-BEA8C94A80C0}" dt="2021-11-09T12:51:58.817" v="510" actId="20577"/>
          <ac:spMkLst>
            <pc:docMk/>
            <pc:sldMk cId="4090308220" sldId="2134391911"/>
            <ac:spMk id="4" creationId="{578F4778-C933-4D59-B228-FD3B3C979D00}"/>
          </ac:spMkLst>
        </pc:spChg>
        <pc:spChg chg="add mod">
          <ac:chgData name="Michael Brust" userId="c81257d6-3c9a-4013-bbaa-d8f40e03f779" providerId="ADAL" clId="{1E773908-E183-C842-B799-BEA8C94A80C0}" dt="2021-11-10T14:23:18.047" v="1232"/>
          <ac:spMkLst>
            <pc:docMk/>
            <pc:sldMk cId="4090308220" sldId="2134391911"/>
            <ac:spMk id="14" creationId="{F721B6A8-A7CB-DB4D-9E8E-B76C808DB53E}"/>
          </ac:spMkLst>
        </pc:spChg>
        <pc:spChg chg="add del">
          <ac:chgData name="Michael Brust" userId="c81257d6-3c9a-4013-bbaa-d8f40e03f779" providerId="ADAL" clId="{1E773908-E183-C842-B799-BEA8C94A80C0}" dt="2021-11-10T14:23:15.838" v="1231" actId="478"/>
          <ac:spMkLst>
            <pc:docMk/>
            <pc:sldMk cId="4090308220" sldId="2134391911"/>
            <ac:spMk id="19" creationId="{35398B95-E54B-47B4-9C9F-129F969887D6}"/>
          </ac:spMkLst>
        </pc:spChg>
        <pc:spChg chg="mod">
          <ac:chgData name="Michael Brust" userId="c81257d6-3c9a-4013-bbaa-d8f40e03f779" providerId="ADAL" clId="{1E773908-E183-C842-B799-BEA8C94A80C0}" dt="2021-11-10T14:23:40.626" v="1236" actId="20577"/>
          <ac:spMkLst>
            <pc:docMk/>
            <pc:sldMk cId="4090308220" sldId="2134391911"/>
            <ac:spMk id="27" creationId="{9BE15FBF-494C-4DF4-9A0E-25DE7C7B25C6}"/>
          </ac:spMkLst>
        </pc:spChg>
        <pc:picChg chg="add del mod">
          <ac:chgData name="Michael Brust" userId="c81257d6-3c9a-4013-bbaa-d8f40e03f779" providerId="ADAL" clId="{1E773908-E183-C842-B799-BEA8C94A80C0}" dt="2021-11-10T14:23:13.689" v="1230" actId="478"/>
          <ac:picMkLst>
            <pc:docMk/>
            <pc:sldMk cId="4090308220" sldId="2134391911"/>
            <ac:picMk id="12" creationId="{68926736-6E6D-4C4C-A32F-CFC4A9B5B128}"/>
          </ac:picMkLst>
        </pc:picChg>
        <pc:picChg chg="add mod">
          <ac:chgData name="Michael Brust" userId="c81257d6-3c9a-4013-bbaa-d8f40e03f779" providerId="ADAL" clId="{1E773908-E183-C842-B799-BEA8C94A80C0}" dt="2021-11-10T14:23:27.075" v="1233"/>
          <ac:picMkLst>
            <pc:docMk/>
            <pc:sldMk cId="4090308220" sldId="2134391911"/>
            <ac:picMk id="15" creationId="{4CE4CA22-9B3B-E546-B0D6-1E76227A0F73}"/>
          </ac:picMkLst>
        </pc:picChg>
      </pc:sldChg>
      <pc:sldChg chg="add del">
        <pc:chgData name="Michael Brust" userId="c81257d6-3c9a-4013-bbaa-d8f40e03f779" providerId="ADAL" clId="{1E773908-E183-C842-B799-BEA8C94A80C0}" dt="2021-11-10T10:51:58.283" v="1209" actId="2696"/>
        <pc:sldMkLst>
          <pc:docMk/>
          <pc:sldMk cId="254757280" sldId="2134391912"/>
        </pc:sldMkLst>
      </pc:sldChg>
    </pc:docChg>
  </pc:docChgLst>
  <pc:docChgLst>
    <pc:chgData name="Gallagher, Darren" userId="facaba74-4f92-4429-a247-baa54fa1687c" providerId="ADAL" clId="{29B4B80D-A74D-434D-95DF-B5797A78DE99}"/>
    <pc:docChg chg="undo custSel modSld">
      <pc:chgData name="Gallagher, Darren" userId="facaba74-4f92-4429-a247-baa54fa1687c" providerId="ADAL" clId="{29B4B80D-A74D-434D-95DF-B5797A78DE99}" dt="2021-11-12T09:15:37.193" v="412" actId="1037"/>
      <pc:docMkLst>
        <pc:docMk/>
      </pc:docMkLst>
      <pc:sldChg chg="modSp mod">
        <pc:chgData name="Gallagher, Darren" userId="facaba74-4f92-4429-a247-baa54fa1687c" providerId="ADAL" clId="{29B4B80D-A74D-434D-95DF-B5797A78DE99}" dt="2021-11-12T08:50:43.686" v="52" actId="552"/>
        <pc:sldMkLst>
          <pc:docMk/>
          <pc:sldMk cId="1724830946" sldId="300"/>
        </pc:sldMkLst>
        <pc:spChg chg="mod">
          <ac:chgData name="Gallagher, Darren" userId="facaba74-4f92-4429-a247-baa54fa1687c" providerId="ADAL" clId="{29B4B80D-A74D-434D-95DF-B5797A78DE99}" dt="2021-11-12T08:50:10.666" v="29" actId="554"/>
          <ac:spMkLst>
            <pc:docMk/>
            <pc:sldMk cId="1724830946" sldId="300"/>
            <ac:spMk id="3" creationId="{B696DE97-5D52-4E1B-BA53-473AE3DD853A}"/>
          </ac:spMkLst>
        </pc:spChg>
        <pc:spChg chg="mod">
          <ac:chgData name="Gallagher, Darren" userId="facaba74-4f92-4429-a247-baa54fa1687c" providerId="ADAL" clId="{29B4B80D-A74D-434D-95DF-B5797A78DE99}" dt="2021-11-12T08:50:43.686" v="52" actId="552"/>
          <ac:spMkLst>
            <pc:docMk/>
            <pc:sldMk cId="1724830946" sldId="300"/>
            <ac:spMk id="5" creationId="{785E55B8-8F69-4F5D-AF4E-0DB0FD7465E4}"/>
          </ac:spMkLst>
        </pc:spChg>
        <pc:spChg chg="mod">
          <ac:chgData name="Gallagher, Darren" userId="facaba74-4f92-4429-a247-baa54fa1687c" providerId="ADAL" clId="{29B4B80D-A74D-434D-95DF-B5797A78DE99}" dt="2021-11-12T08:50:20.148" v="31" actId="20577"/>
          <ac:spMkLst>
            <pc:docMk/>
            <pc:sldMk cId="1724830946" sldId="300"/>
            <ac:spMk id="13" creationId="{CE802EBB-093E-47B0-9A29-EAAB9C44A4C5}"/>
          </ac:spMkLst>
        </pc:spChg>
        <pc:spChg chg="mod">
          <ac:chgData name="Gallagher, Darren" userId="facaba74-4f92-4429-a247-baa54fa1687c" providerId="ADAL" clId="{29B4B80D-A74D-434D-95DF-B5797A78DE99}" dt="2021-11-12T08:50:10.666" v="29" actId="554"/>
          <ac:spMkLst>
            <pc:docMk/>
            <pc:sldMk cId="1724830946" sldId="300"/>
            <ac:spMk id="14" creationId="{4D8CA1BD-8E1A-484C-885E-F124E62F8D0D}"/>
          </ac:spMkLst>
        </pc:spChg>
        <pc:spChg chg="mod">
          <ac:chgData name="Gallagher, Darren" userId="facaba74-4f92-4429-a247-baa54fa1687c" providerId="ADAL" clId="{29B4B80D-A74D-434D-95DF-B5797A78DE99}" dt="2021-11-12T08:50:10.666" v="29" actId="554"/>
          <ac:spMkLst>
            <pc:docMk/>
            <pc:sldMk cId="1724830946" sldId="300"/>
            <ac:spMk id="15" creationId="{C73E275E-8928-40F0-9074-481CB3C1FD6A}"/>
          </ac:spMkLst>
        </pc:spChg>
        <pc:spChg chg="mod">
          <ac:chgData name="Gallagher, Darren" userId="facaba74-4f92-4429-a247-baa54fa1687c" providerId="ADAL" clId="{29B4B80D-A74D-434D-95DF-B5797A78DE99}" dt="2021-11-12T08:50:43.686" v="52" actId="552"/>
          <ac:spMkLst>
            <pc:docMk/>
            <pc:sldMk cId="1724830946" sldId="300"/>
            <ac:spMk id="17" creationId="{9A0C272F-40FA-44B3-B315-B8D85D91D46D}"/>
          </ac:spMkLst>
        </pc:spChg>
        <pc:spChg chg="mod">
          <ac:chgData name="Gallagher, Darren" userId="facaba74-4f92-4429-a247-baa54fa1687c" providerId="ADAL" clId="{29B4B80D-A74D-434D-95DF-B5797A78DE99}" dt="2021-11-12T08:50:43.686" v="52" actId="552"/>
          <ac:spMkLst>
            <pc:docMk/>
            <pc:sldMk cId="1724830946" sldId="300"/>
            <ac:spMk id="18" creationId="{4A85D5F9-86C6-4CEA-B3BA-B833E6B1B59E}"/>
          </ac:spMkLst>
        </pc:spChg>
        <pc:spChg chg="mod">
          <ac:chgData name="Gallagher, Darren" userId="facaba74-4f92-4429-a247-baa54fa1687c" providerId="ADAL" clId="{29B4B80D-A74D-434D-95DF-B5797A78DE99}" dt="2021-11-12T08:50:43.686" v="52" actId="552"/>
          <ac:spMkLst>
            <pc:docMk/>
            <pc:sldMk cId="1724830946" sldId="300"/>
            <ac:spMk id="19" creationId="{2729B7D4-192B-4D55-85ED-989ECC68DF18}"/>
          </ac:spMkLst>
        </pc:spChg>
        <pc:spChg chg="mod">
          <ac:chgData name="Gallagher, Darren" userId="facaba74-4f92-4429-a247-baa54fa1687c" providerId="ADAL" clId="{29B4B80D-A74D-434D-95DF-B5797A78DE99}" dt="2021-11-12T08:49:12.881" v="4" actId="552"/>
          <ac:spMkLst>
            <pc:docMk/>
            <pc:sldMk cId="1724830946" sldId="300"/>
            <ac:spMk id="21" creationId="{2843167E-0AB3-4D90-A4D0-63BF1457A34C}"/>
          </ac:spMkLst>
        </pc:spChg>
      </pc:sldChg>
      <pc:sldChg chg="addSp delSp modSp mod">
        <pc:chgData name="Gallagher, Darren" userId="facaba74-4f92-4429-a247-baa54fa1687c" providerId="ADAL" clId="{29B4B80D-A74D-434D-95DF-B5797A78DE99}" dt="2021-11-12T09:03:11.180" v="279" actId="478"/>
        <pc:sldMkLst>
          <pc:docMk/>
          <pc:sldMk cId="4220012300" sldId="310"/>
        </pc:sldMkLst>
        <pc:spChg chg="mod">
          <ac:chgData name="Gallagher, Darren" userId="facaba74-4f92-4429-a247-baa54fa1687c" providerId="ADAL" clId="{29B4B80D-A74D-434D-95DF-B5797A78DE99}" dt="2021-11-12T08:48:37.312" v="1" actId="552"/>
          <ac:spMkLst>
            <pc:docMk/>
            <pc:sldMk cId="4220012300" sldId="310"/>
            <ac:spMk id="2" creationId="{DEECA7C4-E0F0-4087-8EC9-70DDAE0F2B7C}"/>
          </ac:spMkLst>
        </pc:spChg>
        <pc:picChg chg="mod">
          <ac:chgData name="Gallagher, Darren" userId="facaba74-4f92-4429-a247-baa54fa1687c" providerId="ADAL" clId="{29B4B80D-A74D-434D-95DF-B5797A78DE99}" dt="2021-11-12T09:03:04.167" v="278" actId="1037"/>
          <ac:picMkLst>
            <pc:docMk/>
            <pc:sldMk cId="4220012300" sldId="310"/>
            <ac:picMk id="5" creationId="{B449E15E-6B90-4CB1-A9C8-21296E5693B5}"/>
          </ac:picMkLst>
        </pc:picChg>
        <pc:cxnChg chg="add del mod">
          <ac:chgData name="Gallagher, Darren" userId="facaba74-4f92-4429-a247-baa54fa1687c" providerId="ADAL" clId="{29B4B80D-A74D-434D-95DF-B5797A78DE99}" dt="2021-11-12T09:03:11.180" v="279" actId="478"/>
          <ac:cxnSpMkLst>
            <pc:docMk/>
            <pc:sldMk cId="4220012300" sldId="310"/>
            <ac:cxnSpMk id="4" creationId="{E892C88C-5913-4CE3-A2A8-DBC51DBC9E93}"/>
          </ac:cxnSpMkLst>
        </pc:cxnChg>
      </pc:sldChg>
      <pc:sldChg chg="addSp delSp modSp mod">
        <pc:chgData name="Gallagher, Darren" userId="facaba74-4f92-4429-a247-baa54fa1687c" providerId="ADAL" clId="{29B4B80D-A74D-434D-95DF-B5797A78DE99}" dt="2021-11-12T09:12:25.400" v="368" actId="1076"/>
        <pc:sldMkLst>
          <pc:docMk/>
          <pc:sldMk cId="779117814" sldId="314"/>
        </pc:sldMkLst>
        <pc:spChg chg="mod">
          <ac:chgData name="Gallagher, Darren" userId="facaba74-4f92-4429-a247-baa54fa1687c" providerId="ADAL" clId="{29B4B80D-A74D-434D-95DF-B5797A78DE99}" dt="2021-11-12T09:12:25.400" v="368" actId="1076"/>
          <ac:spMkLst>
            <pc:docMk/>
            <pc:sldMk cId="779117814" sldId="314"/>
            <ac:spMk id="2" creationId="{59B488C5-2223-4533-B381-84B8EC879F57}"/>
          </ac:spMkLst>
        </pc:spChg>
        <pc:spChg chg="mod">
          <ac:chgData name="Gallagher, Darren" userId="facaba74-4f92-4429-a247-baa54fa1687c" providerId="ADAL" clId="{29B4B80D-A74D-434D-95DF-B5797A78DE99}" dt="2021-11-12T08:50:55.291" v="53" actId="552"/>
          <ac:spMkLst>
            <pc:docMk/>
            <pc:sldMk cId="779117814" sldId="314"/>
            <ac:spMk id="4" creationId="{0D9D3BEA-3E93-4C92-9752-E9DA487040A5}"/>
          </ac:spMkLst>
        </pc:spChg>
        <pc:spChg chg="mod">
          <ac:chgData name="Gallagher, Darren" userId="facaba74-4f92-4429-a247-baa54fa1687c" providerId="ADAL" clId="{29B4B80D-A74D-434D-95DF-B5797A78DE99}" dt="2021-11-12T08:51:15.746" v="55" actId="552"/>
          <ac:spMkLst>
            <pc:docMk/>
            <pc:sldMk cId="779117814" sldId="314"/>
            <ac:spMk id="5" creationId="{0D268119-DFE8-44B5-BEB7-C12642B3D734}"/>
          </ac:spMkLst>
        </pc:spChg>
        <pc:spChg chg="mod">
          <ac:chgData name="Gallagher, Darren" userId="facaba74-4f92-4429-a247-baa54fa1687c" providerId="ADAL" clId="{29B4B80D-A74D-434D-95DF-B5797A78DE99}" dt="2021-11-12T08:51:26.311" v="57" actId="554"/>
          <ac:spMkLst>
            <pc:docMk/>
            <pc:sldMk cId="779117814" sldId="314"/>
            <ac:spMk id="17" creationId="{113A1758-4CB4-47CF-9160-B88A6DA1C55C}"/>
          </ac:spMkLst>
        </pc:spChg>
        <pc:grpChg chg="mod">
          <ac:chgData name="Gallagher, Darren" userId="facaba74-4f92-4429-a247-baa54fa1687c" providerId="ADAL" clId="{29B4B80D-A74D-434D-95DF-B5797A78DE99}" dt="2021-11-12T08:52:05.969" v="73" actId="1038"/>
          <ac:grpSpMkLst>
            <pc:docMk/>
            <pc:sldMk cId="779117814" sldId="314"/>
            <ac:grpSpMk id="15" creationId="{970A33B3-143A-412E-8477-BF6DB94C7270}"/>
          </ac:grpSpMkLst>
        </pc:grpChg>
        <pc:cxnChg chg="add del mod">
          <ac:chgData name="Gallagher, Darren" userId="facaba74-4f92-4429-a247-baa54fa1687c" providerId="ADAL" clId="{29B4B80D-A74D-434D-95DF-B5797A78DE99}" dt="2021-11-12T09:03:17.286" v="280" actId="478"/>
          <ac:cxnSpMkLst>
            <pc:docMk/>
            <pc:sldMk cId="779117814" sldId="314"/>
            <ac:cxnSpMk id="10" creationId="{2F60D01D-C0B1-4573-BC71-5C299C1CD9E7}"/>
          </ac:cxnSpMkLst>
        </pc:cxnChg>
      </pc:sldChg>
      <pc:sldChg chg="addSp delSp modSp mod">
        <pc:chgData name="Gallagher, Darren" userId="facaba74-4f92-4429-a247-baa54fa1687c" providerId="ADAL" clId="{29B4B80D-A74D-434D-95DF-B5797A78DE99}" dt="2021-11-12T09:03:21.614" v="281" actId="478"/>
        <pc:sldMkLst>
          <pc:docMk/>
          <pc:sldMk cId="1872075161" sldId="316"/>
        </pc:sldMkLst>
        <pc:grpChg chg="mod">
          <ac:chgData name="Gallagher, Darren" userId="facaba74-4f92-4429-a247-baa54fa1687c" providerId="ADAL" clId="{29B4B80D-A74D-434D-95DF-B5797A78DE99}" dt="2021-11-12T08:52:20.547" v="82" actId="1038"/>
          <ac:grpSpMkLst>
            <pc:docMk/>
            <pc:sldMk cId="1872075161" sldId="316"/>
            <ac:grpSpMk id="31" creationId="{B69C4F16-1571-4708-B6A6-069CAAAD04D1}"/>
          </ac:grpSpMkLst>
        </pc:grpChg>
        <pc:cxnChg chg="add del mod">
          <ac:chgData name="Gallagher, Darren" userId="facaba74-4f92-4429-a247-baa54fa1687c" providerId="ADAL" clId="{29B4B80D-A74D-434D-95DF-B5797A78DE99}" dt="2021-11-12T09:03:21.614" v="281" actId="478"/>
          <ac:cxnSpMkLst>
            <pc:docMk/>
            <pc:sldMk cId="1872075161" sldId="316"/>
            <ac:cxnSpMk id="40" creationId="{DF587C12-2DD4-4958-914D-2B19CB172D57}"/>
          </ac:cxnSpMkLst>
        </pc:cxnChg>
      </pc:sldChg>
      <pc:sldChg chg="modSp mod">
        <pc:chgData name="Gallagher, Darren" userId="facaba74-4f92-4429-a247-baa54fa1687c" providerId="ADAL" clId="{29B4B80D-A74D-434D-95DF-B5797A78DE99}" dt="2021-11-12T08:48:54.092" v="3" actId="552"/>
        <pc:sldMkLst>
          <pc:docMk/>
          <pc:sldMk cId="993142738" sldId="321"/>
        </pc:sldMkLst>
        <pc:spChg chg="mod">
          <ac:chgData name="Gallagher, Darren" userId="facaba74-4f92-4429-a247-baa54fa1687c" providerId="ADAL" clId="{29B4B80D-A74D-434D-95DF-B5797A78DE99}" dt="2021-11-12T08:48:54.092" v="3" actId="552"/>
          <ac:spMkLst>
            <pc:docMk/>
            <pc:sldMk cId="993142738" sldId="321"/>
            <ac:spMk id="2" creationId="{E0C4827E-B4F9-43C6-B4EA-AA9FC9596FB6}"/>
          </ac:spMkLst>
        </pc:spChg>
        <pc:spChg chg="mod">
          <ac:chgData name="Gallagher, Darren" userId="facaba74-4f92-4429-a247-baa54fa1687c" providerId="ADAL" clId="{29B4B80D-A74D-434D-95DF-B5797A78DE99}" dt="2021-11-12T08:48:54.092" v="3" actId="552"/>
          <ac:spMkLst>
            <pc:docMk/>
            <pc:sldMk cId="993142738" sldId="321"/>
            <ac:spMk id="5" creationId="{E49474B0-F547-40D9-AC51-22EB8B545B3B}"/>
          </ac:spMkLst>
        </pc:spChg>
        <pc:spChg chg="mod">
          <ac:chgData name="Gallagher, Darren" userId="facaba74-4f92-4429-a247-baa54fa1687c" providerId="ADAL" clId="{29B4B80D-A74D-434D-95DF-B5797A78DE99}" dt="2021-11-12T08:48:54.092" v="3" actId="552"/>
          <ac:spMkLst>
            <pc:docMk/>
            <pc:sldMk cId="993142738" sldId="321"/>
            <ac:spMk id="18" creationId="{9094FD78-EF56-485F-9BF7-0F256533E3EB}"/>
          </ac:spMkLst>
        </pc:spChg>
      </pc:sldChg>
      <pc:sldChg chg="modSp mod">
        <pc:chgData name="Gallagher, Darren" userId="facaba74-4f92-4429-a247-baa54fa1687c" providerId="ADAL" clId="{29B4B80D-A74D-434D-95DF-B5797A78DE99}" dt="2021-11-12T09:11:15.962" v="365" actId="1076"/>
        <pc:sldMkLst>
          <pc:docMk/>
          <pc:sldMk cId="2839568276" sldId="325"/>
        </pc:sldMkLst>
        <pc:spChg chg="mod">
          <ac:chgData name="Gallagher, Darren" userId="facaba74-4f92-4429-a247-baa54fa1687c" providerId="ADAL" clId="{29B4B80D-A74D-434D-95DF-B5797A78DE99}" dt="2021-11-12T09:11:04.371" v="364" actId="1076"/>
          <ac:spMkLst>
            <pc:docMk/>
            <pc:sldMk cId="2839568276" sldId="325"/>
            <ac:spMk id="6" creationId="{3E154A8C-7ADA-4DD0-8769-B44DD71C768B}"/>
          </ac:spMkLst>
        </pc:spChg>
        <pc:picChg chg="mod">
          <ac:chgData name="Gallagher, Darren" userId="facaba74-4f92-4429-a247-baa54fa1687c" providerId="ADAL" clId="{29B4B80D-A74D-434D-95DF-B5797A78DE99}" dt="2021-11-12T09:11:15.962" v="365" actId="1076"/>
          <ac:picMkLst>
            <pc:docMk/>
            <pc:sldMk cId="2839568276" sldId="325"/>
            <ac:picMk id="7" creationId="{1B953E44-D1CB-4222-8F00-E72A4599F1E8}"/>
          </ac:picMkLst>
        </pc:picChg>
      </pc:sldChg>
      <pc:sldChg chg="modSp mod">
        <pc:chgData name="Gallagher, Darren" userId="facaba74-4f92-4429-a247-baa54fa1687c" providerId="ADAL" clId="{29B4B80D-A74D-434D-95DF-B5797A78DE99}" dt="2021-11-12T08:59:28.667" v="246" actId="1035"/>
        <pc:sldMkLst>
          <pc:docMk/>
          <pc:sldMk cId="825234855" sldId="328"/>
        </pc:sldMkLst>
        <pc:spChg chg="mod">
          <ac:chgData name="Gallagher, Darren" userId="facaba74-4f92-4429-a247-baa54fa1687c" providerId="ADAL" clId="{29B4B80D-A74D-434D-95DF-B5797A78DE99}" dt="2021-11-12T08:59:28.667" v="246" actId="1035"/>
          <ac:spMkLst>
            <pc:docMk/>
            <pc:sldMk cId="825234855" sldId="328"/>
            <ac:spMk id="13" creationId="{3A54F76E-CD0D-4A38-BDEB-5D5F1EE453BF}"/>
          </ac:spMkLst>
        </pc:spChg>
        <pc:spChg chg="mod">
          <ac:chgData name="Gallagher, Darren" userId="facaba74-4f92-4429-a247-baa54fa1687c" providerId="ADAL" clId="{29B4B80D-A74D-434D-95DF-B5797A78DE99}" dt="2021-11-12T08:59:28.667" v="246" actId="1035"/>
          <ac:spMkLst>
            <pc:docMk/>
            <pc:sldMk cId="825234855" sldId="328"/>
            <ac:spMk id="14" creationId="{B188ED07-FF0B-4BF5-A284-19A5003B041A}"/>
          </ac:spMkLst>
        </pc:spChg>
      </pc:sldChg>
      <pc:sldChg chg="modSp mod">
        <pc:chgData name="Gallagher, Darren" userId="facaba74-4f92-4429-a247-baa54fa1687c" providerId="ADAL" clId="{29B4B80D-A74D-434D-95DF-B5797A78DE99}" dt="2021-11-12T09:00:34.493" v="254" actId="1076"/>
        <pc:sldMkLst>
          <pc:docMk/>
          <pc:sldMk cId="721937260" sldId="2134391890"/>
        </pc:sldMkLst>
        <pc:spChg chg="mod">
          <ac:chgData name="Gallagher, Darren" userId="facaba74-4f92-4429-a247-baa54fa1687c" providerId="ADAL" clId="{29B4B80D-A74D-434D-95DF-B5797A78DE99}" dt="2021-11-12T08:59:39.893" v="247" actId="552"/>
          <ac:spMkLst>
            <pc:docMk/>
            <pc:sldMk cId="721937260" sldId="2134391890"/>
            <ac:spMk id="3" creationId="{AAB0FC8D-769D-48B1-A4B5-1404A278DD92}"/>
          </ac:spMkLst>
        </pc:spChg>
        <pc:spChg chg="mod">
          <ac:chgData name="Gallagher, Darren" userId="facaba74-4f92-4429-a247-baa54fa1687c" providerId="ADAL" clId="{29B4B80D-A74D-434D-95DF-B5797A78DE99}" dt="2021-11-12T09:00:22.375" v="252" actId="553"/>
          <ac:spMkLst>
            <pc:docMk/>
            <pc:sldMk cId="721937260" sldId="2134391890"/>
            <ac:spMk id="4" creationId="{936122E9-D7C0-4C86-AC83-30203D716B8E}"/>
          </ac:spMkLst>
        </pc:spChg>
        <pc:grpChg chg="mod">
          <ac:chgData name="Gallagher, Darren" userId="facaba74-4f92-4429-a247-baa54fa1687c" providerId="ADAL" clId="{29B4B80D-A74D-434D-95DF-B5797A78DE99}" dt="2021-11-12T08:59:57.128" v="249" actId="1076"/>
          <ac:grpSpMkLst>
            <pc:docMk/>
            <pc:sldMk cId="721937260" sldId="2134391890"/>
            <ac:grpSpMk id="24" creationId="{9B61DED9-9F13-5F4B-B67C-645CF4329A37}"/>
          </ac:grpSpMkLst>
        </pc:grpChg>
        <pc:picChg chg="mod">
          <ac:chgData name="Gallagher, Darren" userId="facaba74-4f92-4429-a247-baa54fa1687c" providerId="ADAL" clId="{29B4B80D-A74D-434D-95DF-B5797A78DE99}" dt="2021-11-12T09:00:34.493" v="254" actId="1076"/>
          <ac:picMkLst>
            <pc:docMk/>
            <pc:sldMk cId="721937260" sldId="2134391890"/>
            <ac:picMk id="2" creationId="{8CA3F4BC-EED9-4222-87D4-A83EDC80B77B}"/>
          </ac:picMkLst>
        </pc:picChg>
        <pc:picChg chg="mod">
          <ac:chgData name="Gallagher, Darren" userId="facaba74-4f92-4429-a247-baa54fa1687c" providerId="ADAL" clId="{29B4B80D-A74D-434D-95DF-B5797A78DE99}" dt="2021-11-12T08:59:39.893" v="247" actId="552"/>
          <ac:picMkLst>
            <pc:docMk/>
            <pc:sldMk cId="721937260" sldId="2134391890"/>
            <ac:picMk id="6" creationId="{EEDCCD48-1169-D743-9706-2BC3F746B373}"/>
          </ac:picMkLst>
        </pc:picChg>
        <pc:cxnChg chg="mod">
          <ac:chgData name="Gallagher, Darren" userId="facaba74-4f92-4429-a247-baa54fa1687c" providerId="ADAL" clId="{29B4B80D-A74D-434D-95DF-B5797A78DE99}" dt="2021-11-12T09:00:10.385" v="250" actId="14100"/>
          <ac:cxnSpMkLst>
            <pc:docMk/>
            <pc:sldMk cId="721937260" sldId="2134391890"/>
            <ac:cxnSpMk id="19" creationId="{4C91B30C-18EC-294A-99C2-6B27BD5AC5F6}"/>
          </ac:cxnSpMkLst>
        </pc:cxnChg>
        <pc:cxnChg chg="mod">
          <ac:chgData name="Gallagher, Darren" userId="facaba74-4f92-4429-a247-baa54fa1687c" providerId="ADAL" clId="{29B4B80D-A74D-434D-95DF-B5797A78DE99}" dt="2021-11-12T08:59:57.128" v="249" actId="1076"/>
          <ac:cxnSpMkLst>
            <pc:docMk/>
            <pc:sldMk cId="721937260" sldId="2134391890"/>
            <ac:cxnSpMk id="27" creationId="{F02ADB6C-DB26-CB4F-AD1C-A20327FACB28}"/>
          </ac:cxnSpMkLst>
        </pc:cxnChg>
      </pc:sldChg>
      <pc:sldChg chg="addSp delSp modSp mod">
        <pc:chgData name="Gallagher, Darren" userId="facaba74-4f92-4429-a247-baa54fa1687c" providerId="ADAL" clId="{29B4B80D-A74D-434D-95DF-B5797A78DE99}" dt="2021-11-12T09:13:13.789" v="374" actId="1076"/>
        <pc:sldMkLst>
          <pc:docMk/>
          <pc:sldMk cId="2290963607" sldId="2134391891"/>
        </pc:sldMkLst>
        <pc:spChg chg="mod">
          <ac:chgData name="Gallagher, Darren" userId="facaba74-4f92-4429-a247-baa54fa1687c" providerId="ADAL" clId="{29B4B80D-A74D-434D-95DF-B5797A78DE99}" dt="2021-11-12T09:12:56.095" v="371" actId="1076"/>
          <ac:spMkLst>
            <pc:docMk/>
            <pc:sldMk cId="2290963607" sldId="2134391891"/>
            <ac:spMk id="2" creationId="{59B488C5-2223-4533-B381-84B8EC879F57}"/>
          </ac:spMkLst>
        </pc:spChg>
        <pc:grpChg chg="mod">
          <ac:chgData name="Gallagher, Darren" userId="facaba74-4f92-4429-a247-baa54fa1687c" providerId="ADAL" clId="{29B4B80D-A74D-434D-95DF-B5797A78DE99}" dt="2021-11-12T08:52:33.945" v="91" actId="1038"/>
          <ac:grpSpMkLst>
            <pc:docMk/>
            <pc:sldMk cId="2290963607" sldId="2134391891"/>
            <ac:grpSpMk id="15" creationId="{970A33B3-143A-412E-8477-BF6DB94C7270}"/>
          </ac:grpSpMkLst>
        </pc:grpChg>
        <pc:picChg chg="mod">
          <ac:chgData name="Gallagher, Darren" userId="facaba74-4f92-4429-a247-baa54fa1687c" providerId="ADAL" clId="{29B4B80D-A74D-434D-95DF-B5797A78DE99}" dt="2021-11-12T09:13:13.789" v="374" actId="1076"/>
          <ac:picMkLst>
            <pc:docMk/>
            <pc:sldMk cId="2290963607" sldId="2134391891"/>
            <ac:picMk id="10" creationId="{28585685-DB78-4DFE-B21C-78E33D717BEE}"/>
          </ac:picMkLst>
        </pc:picChg>
        <pc:cxnChg chg="add del mod">
          <ac:chgData name="Gallagher, Darren" userId="facaba74-4f92-4429-a247-baa54fa1687c" providerId="ADAL" clId="{29B4B80D-A74D-434D-95DF-B5797A78DE99}" dt="2021-11-12T09:03:25.947" v="282" actId="478"/>
          <ac:cxnSpMkLst>
            <pc:docMk/>
            <pc:sldMk cId="2290963607" sldId="2134391891"/>
            <ac:cxnSpMk id="18" creationId="{56E991F1-0505-4B0D-AE0C-23A45C4CFD0B}"/>
          </ac:cxnSpMkLst>
        </pc:cxnChg>
      </pc:sldChg>
      <pc:sldChg chg="addSp delSp modSp mod">
        <pc:chgData name="Gallagher, Darren" userId="facaba74-4f92-4429-a247-baa54fa1687c" providerId="ADAL" clId="{29B4B80D-A74D-434D-95DF-B5797A78DE99}" dt="2021-11-12T09:13:48.726" v="380" actId="948"/>
        <pc:sldMkLst>
          <pc:docMk/>
          <pc:sldMk cId="492883575" sldId="2134391892"/>
        </pc:sldMkLst>
        <pc:spChg chg="mod">
          <ac:chgData name="Gallagher, Darren" userId="facaba74-4f92-4429-a247-baa54fa1687c" providerId="ADAL" clId="{29B4B80D-A74D-434D-95DF-B5797A78DE99}" dt="2021-11-12T09:13:48.726" v="380" actId="948"/>
          <ac:spMkLst>
            <pc:docMk/>
            <pc:sldMk cId="492883575" sldId="2134391892"/>
            <ac:spMk id="2" creationId="{59B488C5-2223-4533-B381-84B8EC879F57}"/>
          </ac:spMkLst>
        </pc:spChg>
        <pc:grpChg chg="mod">
          <ac:chgData name="Gallagher, Darren" userId="facaba74-4f92-4429-a247-baa54fa1687c" providerId="ADAL" clId="{29B4B80D-A74D-434D-95DF-B5797A78DE99}" dt="2021-11-12T08:52:42.124" v="100" actId="1038"/>
          <ac:grpSpMkLst>
            <pc:docMk/>
            <pc:sldMk cId="492883575" sldId="2134391892"/>
            <ac:grpSpMk id="15" creationId="{970A33B3-143A-412E-8477-BF6DB94C7270}"/>
          </ac:grpSpMkLst>
        </pc:grpChg>
        <pc:picChg chg="mod">
          <ac:chgData name="Gallagher, Darren" userId="facaba74-4f92-4429-a247-baa54fa1687c" providerId="ADAL" clId="{29B4B80D-A74D-434D-95DF-B5797A78DE99}" dt="2021-11-12T09:13:20.665" v="375" actId="1076"/>
          <ac:picMkLst>
            <pc:docMk/>
            <pc:sldMk cId="492883575" sldId="2134391892"/>
            <ac:picMk id="10" creationId="{28585685-DB78-4DFE-B21C-78E33D717BEE}"/>
          </ac:picMkLst>
        </pc:picChg>
        <pc:cxnChg chg="add del mod">
          <ac:chgData name="Gallagher, Darren" userId="facaba74-4f92-4429-a247-baa54fa1687c" providerId="ADAL" clId="{29B4B80D-A74D-434D-95DF-B5797A78DE99}" dt="2021-11-12T09:03:29.662" v="283" actId="478"/>
          <ac:cxnSpMkLst>
            <pc:docMk/>
            <pc:sldMk cId="492883575" sldId="2134391892"/>
            <ac:cxnSpMk id="18" creationId="{606FDF24-FD7A-409B-84FF-41D3CE9423B3}"/>
          </ac:cxnSpMkLst>
        </pc:cxnChg>
      </pc:sldChg>
      <pc:sldChg chg="addSp delSp modSp mod">
        <pc:chgData name="Gallagher, Darren" userId="facaba74-4f92-4429-a247-baa54fa1687c" providerId="ADAL" clId="{29B4B80D-A74D-434D-95DF-B5797A78DE99}" dt="2021-11-12T09:14:24.317" v="384" actId="1076"/>
        <pc:sldMkLst>
          <pc:docMk/>
          <pc:sldMk cId="3996517665" sldId="2134391893"/>
        </pc:sldMkLst>
        <pc:spChg chg="mod">
          <ac:chgData name="Gallagher, Darren" userId="facaba74-4f92-4429-a247-baa54fa1687c" providerId="ADAL" clId="{29B4B80D-A74D-434D-95DF-B5797A78DE99}" dt="2021-11-12T09:14:24.317" v="384" actId="1076"/>
          <ac:spMkLst>
            <pc:docMk/>
            <pc:sldMk cId="3996517665" sldId="2134391893"/>
            <ac:spMk id="2" creationId="{59B488C5-2223-4533-B381-84B8EC879F57}"/>
          </ac:spMkLst>
        </pc:spChg>
        <pc:grpChg chg="mod">
          <ac:chgData name="Gallagher, Darren" userId="facaba74-4f92-4429-a247-baa54fa1687c" providerId="ADAL" clId="{29B4B80D-A74D-434D-95DF-B5797A78DE99}" dt="2021-11-12T08:52:49.241" v="109" actId="1038"/>
          <ac:grpSpMkLst>
            <pc:docMk/>
            <pc:sldMk cId="3996517665" sldId="2134391893"/>
            <ac:grpSpMk id="15" creationId="{970A33B3-143A-412E-8477-BF6DB94C7270}"/>
          </ac:grpSpMkLst>
        </pc:grpChg>
        <pc:cxnChg chg="add del mod">
          <ac:chgData name="Gallagher, Darren" userId="facaba74-4f92-4429-a247-baa54fa1687c" providerId="ADAL" clId="{29B4B80D-A74D-434D-95DF-B5797A78DE99}" dt="2021-11-12T09:03:33.090" v="284" actId="478"/>
          <ac:cxnSpMkLst>
            <pc:docMk/>
            <pc:sldMk cId="3996517665" sldId="2134391893"/>
            <ac:cxnSpMk id="17" creationId="{BFA13C6E-A40D-4C55-8625-CB1100E8D52F}"/>
          </ac:cxnSpMkLst>
        </pc:cxnChg>
      </pc:sldChg>
      <pc:sldChg chg="addSp delSp modSp mod">
        <pc:chgData name="Gallagher, Darren" userId="facaba74-4f92-4429-a247-baa54fa1687c" providerId="ADAL" clId="{29B4B80D-A74D-434D-95DF-B5797A78DE99}" dt="2021-11-12T09:15:37.193" v="412" actId="1037"/>
        <pc:sldMkLst>
          <pc:docMk/>
          <pc:sldMk cId="3268661630" sldId="2134391894"/>
        </pc:sldMkLst>
        <pc:spChg chg="mod">
          <ac:chgData name="Gallagher, Darren" userId="facaba74-4f92-4429-a247-baa54fa1687c" providerId="ADAL" clId="{29B4B80D-A74D-434D-95DF-B5797A78DE99}" dt="2021-11-12T09:03:59.230" v="291" actId="1076"/>
          <ac:spMkLst>
            <pc:docMk/>
            <pc:sldMk cId="3268661630" sldId="2134391894"/>
            <ac:spMk id="2" creationId="{59B488C5-2223-4533-B381-84B8EC879F57}"/>
          </ac:spMkLst>
        </pc:spChg>
        <pc:grpChg chg="mod">
          <ac:chgData name="Gallagher, Darren" userId="facaba74-4f92-4429-a247-baa54fa1687c" providerId="ADAL" clId="{29B4B80D-A74D-434D-95DF-B5797A78DE99}" dt="2021-11-12T08:52:56.316" v="118" actId="1038"/>
          <ac:grpSpMkLst>
            <pc:docMk/>
            <pc:sldMk cId="3268661630" sldId="2134391894"/>
            <ac:grpSpMk id="15" creationId="{970A33B3-143A-412E-8477-BF6DB94C7270}"/>
          </ac:grpSpMkLst>
        </pc:grpChg>
        <pc:picChg chg="mod">
          <ac:chgData name="Gallagher, Darren" userId="facaba74-4f92-4429-a247-baa54fa1687c" providerId="ADAL" clId="{29B4B80D-A74D-434D-95DF-B5797A78DE99}" dt="2021-11-12T09:15:37.193" v="412" actId="1037"/>
          <ac:picMkLst>
            <pc:docMk/>
            <pc:sldMk cId="3268661630" sldId="2134391894"/>
            <ac:picMk id="10" creationId="{10C271B7-ECD1-4728-AD94-D041081385FC}"/>
          </ac:picMkLst>
        </pc:picChg>
        <pc:cxnChg chg="add del mod">
          <ac:chgData name="Gallagher, Darren" userId="facaba74-4f92-4429-a247-baa54fa1687c" providerId="ADAL" clId="{29B4B80D-A74D-434D-95DF-B5797A78DE99}" dt="2021-11-12T09:03:37.301" v="285" actId="478"/>
          <ac:cxnSpMkLst>
            <pc:docMk/>
            <pc:sldMk cId="3268661630" sldId="2134391894"/>
            <ac:cxnSpMk id="17" creationId="{83410BE8-B16D-4DB4-B1EB-03CB5BB2624E}"/>
          </ac:cxnSpMkLst>
        </pc:cxnChg>
      </pc:sldChg>
      <pc:sldChg chg="addSp delSp modSp mod">
        <pc:chgData name="Gallagher, Darren" userId="facaba74-4f92-4429-a247-baa54fa1687c" providerId="ADAL" clId="{29B4B80D-A74D-434D-95DF-B5797A78DE99}" dt="2021-11-12T09:04:55.111" v="311" actId="478"/>
        <pc:sldMkLst>
          <pc:docMk/>
          <pc:sldMk cId="2857145676" sldId="2134391895"/>
        </pc:sldMkLst>
        <pc:spChg chg="mod">
          <ac:chgData name="Gallagher, Darren" userId="facaba74-4f92-4429-a247-baa54fa1687c" providerId="ADAL" clId="{29B4B80D-A74D-434D-95DF-B5797A78DE99}" dt="2021-11-12T08:54:33.522" v="136" actId="552"/>
          <ac:spMkLst>
            <pc:docMk/>
            <pc:sldMk cId="2857145676" sldId="2134391895"/>
            <ac:spMk id="4" creationId="{0D9D3BEA-3E93-4C92-9752-E9DA487040A5}"/>
          </ac:spMkLst>
        </pc:spChg>
        <pc:spChg chg="mod">
          <ac:chgData name="Gallagher, Darren" userId="facaba74-4f92-4429-a247-baa54fa1687c" providerId="ADAL" clId="{29B4B80D-A74D-434D-95DF-B5797A78DE99}" dt="2021-11-12T08:55:03.118" v="144" actId="554"/>
          <ac:spMkLst>
            <pc:docMk/>
            <pc:sldMk cId="2857145676" sldId="2134391895"/>
            <ac:spMk id="13" creationId="{8CE3BCC2-7BC6-466A-9950-461482FFB09F}"/>
          </ac:spMkLst>
        </pc:spChg>
        <pc:spChg chg="mod">
          <ac:chgData name="Gallagher, Darren" userId="facaba74-4f92-4429-a247-baa54fa1687c" providerId="ADAL" clId="{29B4B80D-A74D-434D-95DF-B5797A78DE99}" dt="2021-11-12T08:55:03.118" v="144" actId="554"/>
          <ac:spMkLst>
            <pc:docMk/>
            <pc:sldMk cId="2857145676" sldId="2134391895"/>
            <ac:spMk id="16" creationId="{14B29188-0F75-482B-9151-FF6B9C6564E7}"/>
          </ac:spMkLst>
        </pc:spChg>
        <pc:grpChg chg="add mod">
          <ac:chgData name="Gallagher, Darren" userId="facaba74-4f92-4429-a247-baa54fa1687c" providerId="ADAL" clId="{29B4B80D-A74D-434D-95DF-B5797A78DE99}" dt="2021-11-12T08:54:44.933" v="142" actId="1038"/>
          <ac:grpSpMkLst>
            <pc:docMk/>
            <pc:sldMk cId="2857145676" sldId="2134391895"/>
            <ac:grpSpMk id="2" creationId="{B56FC2A9-7BBF-4765-8E30-48E9AD2D979B}"/>
          </ac:grpSpMkLst>
        </pc:grpChg>
        <pc:picChg chg="mod">
          <ac:chgData name="Gallagher, Darren" userId="facaba74-4f92-4429-a247-baa54fa1687c" providerId="ADAL" clId="{29B4B80D-A74D-434D-95DF-B5797A78DE99}" dt="2021-11-12T08:54:25.642" v="135" actId="164"/>
          <ac:picMkLst>
            <pc:docMk/>
            <pc:sldMk cId="2857145676" sldId="2134391895"/>
            <ac:picMk id="27" creationId="{3D720C4A-304A-4A93-802B-90E6A08A8C7F}"/>
          </ac:picMkLst>
        </pc:picChg>
        <pc:picChg chg="mod">
          <ac:chgData name="Gallagher, Darren" userId="facaba74-4f92-4429-a247-baa54fa1687c" providerId="ADAL" clId="{29B4B80D-A74D-434D-95DF-B5797A78DE99}" dt="2021-11-12T08:54:25.642" v="135" actId="164"/>
          <ac:picMkLst>
            <pc:docMk/>
            <pc:sldMk cId="2857145676" sldId="2134391895"/>
            <ac:picMk id="29" creationId="{EEECC728-47C3-49DA-B274-AE48078B4C8F}"/>
          </ac:picMkLst>
        </pc:picChg>
        <pc:picChg chg="mod">
          <ac:chgData name="Gallagher, Darren" userId="facaba74-4f92-4429-a247-baa54fa1687c" providerId="ADAL" clId="{29B4B80D-A74D-434D-95DF-B5797A78DE99}" dt="2021-11-12T08:54:25.642" v="135" actId="164"/>
          <ac:picMkLst>
            <pc:docMk/>
            <pc:sldMk cId="2857145676" sldId="2134391895"/>
            <ac:picMk id="35" creationId="{916CCDD3-3324-4AD4-8E9A-31E34F8265FA}"/>
          </ac:picMkLst>
        </pc:picChg>
        <pc:cxnChg chg="add del mod">
          <ac:chgData name="Gallagher, Darren" userId="facaba74-4f92-4429-a247-baa54fa1687c" providerId="ADAL" clId="{29B4B80D-A74D-434D-95DF-B5797A78DE99}" dt="2021-11-12T08:54:13.302" v="133" actId="478"/>
          <ac:cxnSpMkLst>
            <pc:docMk/>
            <pc:sldMk cId="2857145676" sldId="2134391895"/>
            <ac:cxnSpMk id="14" creationId="{E4FC5EE6-44CD-4B2F-BD71-631D82AA1EEC}"/>
          </ac:cxnSpMkLst>
        </pc:cxnChg>
        <pc:cxnChg chg="add del mod">
          <ac:chgData name="Gallagher, Darren" userId="facaba74-4f92-4429-a247-baa54fa1687c" providerId="ADAL" clId="{29B4B80D-A74D-434D-95DF-B5797A78DE99}" dt="2021-11-12T09:04:55.111" v="311" actId="478"/>
          <ac:cxnSpMkLst>
            <pc:docMk/>
            <pc:sldMk cId="2857145676" sldId="2134391895"/>
            <ac:cxnSpMk id="15" creationId="{6448022E-BD21-4B66-977D-E53ECEB569AD}"/>
          </ac:cxnSpMkLst>
        </pc:cxnChg>
      </pc:sldChg>
      <pc:sldChg chg="addSp delSp modSp mod">
        <pc:chgData name="Gallagher, Darren" userId="facaba74-4f92-4429-a247-baa54fa1687c" providerId="ADAL" clId="{29B4B80D-A74D-434D-95DF-B5797A78DE99}" dt="2021-11-12T09:05:05.547" v="312" actId="478"/>
        <pc:sldMkLst>
          <pc:docMk/>
          <pc:sldMk cId="635686953" sldId="2134391896"/>
        </pc:sldMkLst>
        <pc:grpChg chg="mod">
          <ac:chgData name="Gallagher, Darren" userId="facaba74-4f92-4429-a247-baa54fa1687c" providerId="ADAL" clId="{29B4B80D-A74D-434D-95DF-B5797A78DE99}" dt="2021-11-12T08:55:20.464" v="153" actId="1038"/>
          <ac:grpSpMkLst>
            <pc:docMk/>
            <pc:sldMk cId="635686953" sldId="2134391896"/>
            <ac:grpSpMk id="15" creationId="{970A33B3-143A-412E-8477-BF6DB94C7270}"/>
          </ac:grpSpMkLst>
        </pc:grpChg>
        <pc:cxnChg chg="add del mod">
          <ac:chgData name="Gallagher, Darren" userId="facaba74-4f92-4429-a247-baa54fa1687c" providerId="ADAL" clId="{29B4B80D-A74D-434D-95DF-B5797A78DE99}" dt="2021-11-12T09:05:05.547" v="312" actId="478"/>
          <ac:cxnSpMkLst>
            <pc:docMk/>
            <pc:sldMk cId="635686953" sldId="2134391896"/>
            <ac:cxnSpMk id="18" creationId="{1C3E7C2D-03D3-4E07-8C73-D0E8EC7BC58D}"/>
          </ac:cxnSpMkLst>
        </pc:cxnChg>
      </pc:sldChg>
      <pc:sldChg chg="addSp delSp modSp mod">
        <pc:chgData name="Gallagher, Darren" userId="facaba74-4f92-4429-a247-baa54fa1687c" providerId="ADAL" clId="{29B4B80D-A74D-434D-95DF-B5797A78DE99}" dt="2021-11-12T09:04:40.836" v="310" actId="1035"/>
        <pc:sldMkLst>
          <pc:docMk/>
          <pc:sldMk cId="3395157100" sldId="2134391897"/>
        </pc:sldMkLst>
        <pc:spChg chg="mod">
          <ac:chgData name="Gallagher, Darren" userId="facaba74-4f92-4429-a247-baa54fa1687c" providerId="ADAL" clId="{29B4B80D-A74D-434D-95DF-B5797A78DE99}" dt="2021-11-12T09:04:22.204" v="293" actId="1076"/>
          <ac:spMkLst>
            <pc:docMk/>
            <pc:sldMk cId="3395157100" sldId="2134391897"/>
            <ac:spMk id="4" creationId="{AF14D7FC-6112-4B8B-869E-4D3FF5A0D22F}"/>
          </ac:spMkLst>
        </pc:spChg>
        <pc:spChg chg="mod">
          <ac:chgData name="Gallagher, Darren" userId="facaba74-4f92-4429-a247-baa54fa1687c" providerId="ADAL" clId="{29B4B80D-A74D-434D-95DF-B5797A78DE99}" dt="2021-11-12T08:53:08.109" v="120" actId="164"/>
          <ac:spMkLst>
            <pc:docMk/>
            <pc:sldMk cId="3395157100" sldId="2134391897"/>
            <ac:spMk id="15" creationId="{F9E38122-1984-412A-BBE6-8E065EFE5644}"/>
          </ac:spMkLst>
        </pc:spChg>
        <pc:grpChg chg="add mod">
          <ac:chgData name="Gallagher, Darren" userId="facaba74-4f92-4429-a247-baa54fa1687c" providerId="ADAL" clId="{29B4B80D-A74D-434D-95DF-B5797A78DE99}" dt="2021-11-12T08:53:41.248" v="128" actId="1038"/>
          <ac:grpSpMkLst>
            <pc:docMk/>
            <pc:sldMk cId="3395157100" sldId="2134391897"/>
            <ac:grpSpMk id="9" creationId="{D30EFE66-327A-4563-B7FB-FD5DAD1B8A2C}"/>
          </ac:grpSpMkLst>
        </pc:grpChg>
        <pc:picChg chg="mod">
          <ac:chgData name="Gallagher, Darren" userId="facaba74-4f92-4429-a247-baa54fa1687c" providerId="ADAL" clId="{29B4B80D-A74D-434D-95DF-B5797A78DE99}" dt="2021-11-12T09:04:40.836" v="310" actId="1035"/>
          <ac:picMkLst>
            <pc:docMk/>
            <pc:sldMk cId="3395157100" sldId="2134391897"/>
            <ac:picMk id="8" creationId="{FC6F8824-5F74-48C4-AEF6-A90A81027FC0}"/>
          </ac:picMkLst>
        </pc:picChg>
        <pc:picChg chg="mod">
          <ac:chgData name="Gallagher, Darren" userId="facaba74-4f92-4429-a247-baa54fa1687c" providerId="ADAL" clId="{29B4B80D-A74D-434D-95DF-B5797A78DE99}" dt="2021-11-12T08:53:08.109" v="120" actId="164"/>
          <ac:picMkLst>
            <pc:docMk/>
            <pc:sldMk cId="3395157100" sldId="2134391897"/>
            <ac:picMk id="14" creationId="{8B9B62F2-437A-431E-85D4-D1E8FA71D893}"/>
          </ac:picMkLst>
        </pc:picChg>
        <pc:picChg chg="mod">
          <ac:chgData name="Gallagher, Darren" userId="facaba74-4f92-4429-a247-baa54fa1687c" providerId="ADAL" clId="{29B4B80D-A74D-434D-95DF-B5797A78DE99}" dt="2021-11-12T09:04:40.836" v="310" actId="1035"/>
          <ac:picMkLst>
            <pc:docMk/>
            <pc:sldMk cId="3395157100" sldId="2134391897"/>
            <ac:picMk id="19" creationId="{49692549-0895-454F-93B6-B5BE3367855E}"/>
          </ac:picMkLst>
        </pc:picChg>
        <pc:cxnChg chg="add del mod">
          <ac:chgData name="Gallagher, Darren" userId="facaba74-4f92-4429-a247-baa54fa1687c" providerId="ADAL" clId="{29B4B80D-A74D-434D-95DF-B5797A78DE99}" dt="2021-11-12T09:04:11.033" v="292" actId="478"/>
          <ac:cxnSpMkLst>
            <pc:docMk/>
            <pc:sldMk cId="3395157100" sldId="2134391897"/>
            <ac:cxnSpMk id="16" creationId="{AC57A973-2F3A-4341-8FBB-3BA1C1AAA136}"/>
          </ac:cxnSpMkLst>
        </pc:cxnChg>
      </pc:sldChg>
      <pc:sldChg chg="addSp delSp modSp mod">
        <pc:chgData name="Gallagher, Darren" userId="facaba74-4f92-4429-a247-baa54fa1687c" providerId="ADAL" clId="{29B4B80D-A74D-434D-95DF-B5797A78DE99}" dt="2021-11-12T09:05:37.564" v="316" actId="1076"/>
        <pc:sldMkLst>
          <pc:docMk/>
          <pc:sldMk cId="146450699" sldId="2134391898"/>
        </pc:sldMkLst>
        <pc:spChg chg="mod">
          <ac:chgData name="Gallagher, Darren" userId="facaba74-4f92-4429-a247-baa54fa1687c" providerId="ADAL" clId="{29B4B80D-A74D-434D-95DF-B5797A78DE99}" dt="2021-11-12T09:05:25.004" v="315" actId="1076"/>
          <ac:spMkLst>
            <pc:docMk/>
            <pc:sldMk cId="146450699" sldId="2134391898"/>
            <ac:spMk id="2" creationId="{59B488C5-2223-4533-B381-84B8EC879F57}"/>
          </ac:spMkLst>
        </pc:spChg>
        <pc:grpChg chg="mod">
          <ac:chgData name="Gallagher, Darren" userId="facaba74-4f92-4429-a247-baa54fa1687c" providerId="ADAL" clId="{29B4B80D-A74D-434D-95DF-B5797A78DE99}" dt="2021-11-12T09:05:37.564" v="316" actId="1076"/>
          <ac:grpSpMkLst>
            <pc:docMk/>
            <pc:sldMk cId="146450699" sldId="2134391898"/>
            <ac:grpSpMk id="3" creationId="{4E2403EA-65E3-4C6D-AD5C-DE98D346D29B}"/>
          </ac:grpSpMkLst>
        </pc:grpChg>
        <pc:grpChg chg="mod">
          <ac:chgData name="Gallagher, Darren" userId="facaba74-4f92-4429-a247-baa54fa1687c" providerId="ADAL" clId="{29B4B80D-A74D-434D-95DF-B5797A78DE99}" dt="2021-11-12T08:55:35.034" v="162" actId="1038"/>
          <ac:grpSpMkLst>
            <pc:docMk/>
            <pc:sldMk cId="146450699" sldId="2134391898"/>
            <ac:grpSpMk id="15" creationId="{970A33B3-143A-412E-8477-BF6DB94C7270}"/>
          </ac:grpSpMkLst>
        </pc:grpChg>
        <pc:cxnChg chg="add del mod">
          <ac:chgData name="Gallagher, Darren" userId="facaba74-4f92-4429-a247-baa54fa1687c" providerId="ADAL" clId="{29B4B80D-A74D-434D-95DF-B5797A78DE99}" dt="2021-11-12T09:05:12.480" v="313" actId="478"/>
          <ac:cxnSpMkLst>
            <pc:docMk/>
            <pc:sldMk cId="146450699" sldId="2134391898"/>
            <ac:cxnSpMk id="17" creationId="{EABAC251-B23D-4DEA-955B-2B049E294924}"/>
          </ac:cxnSpMkLst>
        </pc:cxnChg>
      </pc:sldChg>
      <pc:sldChg chg="addSp delSp modSp mod">
        <pc:chgData name="Gallagher, Darren" userId="facaba74-4f92-4429-a247-baa54fa1687c" providerId="ADAL" clId="{29B4B80D-A74D-434D-95DF-B5797A78DE99}" dt="2021-11-12T09:06:09.858" v="325" actId="1076"/>
        <pc:sldMkLst>
          <pc:docMk/>
          <pc:sldMk cId="3517731046" sldId="2134391899"/>
        </pc:sldMkLst>
        <pc:spChg chg="mod">
          <ac:chgData name="Gallagher, Darren" userId="facaba74-4f92-4429-a247-baa54fa1687c" providerId="ADAL" clId="{29B4B80D-A74D-434D-95DF-B5797A78DE99}" dt="2021-11-12T09:06:02.608" v="323" actId="1076"/>
          <ac:spMkLst>
            <pc:docMk/>
            <pc:sldMk cId="3517731046" sldId="2134391899"/>
            <ac:spMk id="2" creationId="{59B488C5-2223-4533-B381-84B8EC879F57}"/>
          </ac:spMkLst>
        </pc:spChg>
        <pc:spChg chg="mod">
          <ac:chgData name="Gallagher, Darren" userId="facaba74-4f92-4429-a247-baa54fa1687c" providerId="ADAL" clId="{29B4B80D-A74D-434D-95DF-B5797A78DE99}" dt="2021-11-12T08:55:50.763" v="172" actId="552"/>
          <ac:spMkLst>
            <pc:docMk/>
            <pc:sldMk cId="3517731046" sldId="2134391899"/>
            <ac:spMk id="4" creationId="{0D9D3BEA-3E93-4C92-9752-E9DA487040A5}"/>
          </ac:spMkLst>
        </pc:spChg>
        <pc:spChg chg="mod">
          <ac:chgData name="Gallagher, Darren" userId="facaba74-4f92-4429-a247-baa54fa1687c" providerId="ADAL" clId="{29B4B80D-A74D-434D-95DF-B5797A78DE99}" dt="2021-11-12T08:55:50.763" v="172" actId="552"/>
          <ac:spMkLst>
            <pc:docMk/>
            <pc:sldMk cId="3517731046" sldId="2134391899"/>
            <ac:spMk id="5" creationId="{0D268119-DFE8-44B5-BEB7-C12642B3D734}"/>
          </ac:spMkLst>
        </pc:spChg>
        <pc:grpChg chg="mod">
          <ac:chgData name="Gallagher, Darren" userId="facaba74-4f92-4429-a247-baa54fa1687c" providerId="ADAL" clId="{29B4B80D-A74D-434D-95DF-B5797A78DE99}" dt="2021-11-12T08:55:55.761" v="180" actId="1038"/>
          <ac:grpSpMkLst>
            <pc:docMk/>
            <pc:sldMk cId="3517731046" sldId="2134391899"/>
            <ac:grpSpMk id="15" creationId="{970A33B3-143A-412E-8477-BF6DB94C7270}"/>
          </ac:grpSpMkLst>
        </pc:grpChg>
        <pc:picChg chg="mod">
          <ac:chgData name="Gallagher, Darren" userId="facaba74-4f92-4429-a247-baa54fa1687c" providerId="ADAL" clId="{29B4B80D-A74D-434D-95DF-B5797A78DE99}" dt="2021-11-12T09:06:09.858" v="325" actId="1076"/>
          <ac:picMkLst>
            <pc:docMk/>
            <pc:sldMk cId="3517731046" sldId="2134391899"/>
            <ac:picMk id="8" creationId="{BC8F15D9-2B08-4121-9804-32B763785B01}"/>
          </ac:picMkLst>
        </pc:picChg>
        <pc:cxnChg chg="add del mod">
          <ac:chgData name="Gallagher, Darren" userId="facaba74-4f92-4429-a247-baa54fa1687c" providerId="ADAL" clId="{29B4B80D-A74D-434D-95DF-B5797A78DE99}" dt="2021-11-12T09:05:41.422" v="317" actId="478"/>
          <ac:cxnSpMkLst>
            <pc:docMk/>
            <pc:sldMk cId="3517731046" sldId="2134391899"/>
            <ac:cxnSpMk id="17" creationId="{B9CFD24E-76DB-45DC-ABDD-8A3813B03BA8}"/>
          </ac:cxnSpMkLst>
        </pc:cxnChg>
      </pc:sldChg>
      <pc:sldChg chg="addSp delSp modSp mod">
        <pc:chgData name="Gallagher, Darren" userId="facaba74-4f92-4429-a247-baa54fa1687c" providerId="ADAL" clId="{29B4B80D-A74D-434D-95DF-B5797A78DE99}" dt="2021-11-12T09:08:23.211" v="343" actId="1076"/>
        <pc:sldMkLst>
          <pc:docMk/>
          <pc:sldMk cId="1712230793" sldId="2134391900"/>
        </pc:sldMkLst>
        <pc:spChg chg="mod">
          <ac:chgData name="Gallagher, Darren" userId="facaba74-4f92-4429-a247-baa54fa1687c" providerId="ADAL" clId="{29B4B80D-A74D-434D-95DF-B5797A78DE99}" dt="2021-11-12T09:08:23.211" v="343" actId="1076"/>
          <ac:spMkLst>
            <pc:docMk/>
            <pc:sldMk cId="1712230793" sldId="2134391900"/>
            <ac:spMk id="2" creationId="{59B488C5-2223-4533-B381-84B8EC879F57}"/>
          </ac:spMkLst>
        </pc:spChg>
        <pc:spChg chg="del">
          <ac:chgData name="Gallagher, Darren" userId="facaba74-4f92-4429-a247-baa54fa1687c" providerId="ADAL" clId="{29B4B80D-A74D-434D-95DF-B5797A78DE99}" dt="2021-11-12T09:06:24.324" v="328" actId="478"/>
          <ac:spMkLst>
            <pc:docMk/>
            <pc:sldMk cId="1712230793" sldId="2134391900"/>
            <ac:spMk id="20" creationId="{8828AE45-04EF-40CC-821E-FB49A9BA87B4}"/>
          </ac:spMkLst>
        </pc:spChg>
        <pc:grpChg chg="add mod">
          <ac:chgData name="Gallagher, Darren" userId="facaba74-4f92-4429-a247-baa54fa1687c" providerId="ADAL" clId="{29B4B80D-A74D-434D-95DF-B5797A78DE99}" dt="2021-11-12T09:08:06.466" v="341" actId="1076"/>
          <ac:grpSpMkLst>
            <pc:docMk/>
            <pc:sldMk cId="1712230793" sldId="2134391900"/>
            <ac:grpSpMk id="3" creationId="{BE4F075C-7CAD-456E-B615-FFE7BAA3A157}"/>
          </ac:grpSpMkLst>
        </pc:grpChg>
        <pc:grpChg chg="mod">
          <ac:chgData name="Gallagher, Darren" userId="facaba74-4f92-4429-a247-baa54fa1687c" providerId="ADAL" clId="{29B4B80D-A74D-434D-95DF-B5797A78DE99}" dt="2021-11-12T08:56:11.651" v="189" actId="1038"/>
          <ac:grpSpMkLst>
            <pc:docMk/>
            <pc:sldMk cId="1712230793" sldId="2134391900"/>
            <ac:grpSpMk id="11" creationId="{A4ACCC3F-7E2B-4575-8973-BBE6BB7D2FB2}"/>
          </ac:grpSpMkLst>
        </pc:grpChg>
        <pc:grpChg chg="mod">
          <ac:chgData name="Gallagher, Darren" userId="facaba74-4f92-4429-a247-baa54fa1687c" providerId="ADAL" clId="{29B4B80D-A74D-434D-95DF-B5797A78DE99}" dt="2021-11-12T09:07:57.862" v="340" actId="164"/>
          <ac:grpSpMkLst>
            <pc:docMk/>
            <pc:sldMk cId="1712230793" sldId="2134391900"/>
            <ac:grpSpMk id="19" creationId="{77058E19-81EC-4D1C-BC53-5B03EA81E501}"/>
          </ac:grpSpMkLst>
        </pc:grpChg>
        <pc:picChg chg="del">
          <ac:chgData name="Gallagher, Darren" userId="facaba74-4f92-4429-a247-baa54fa1687c" providerId="ADAL" clId="{29B4B80D-A74D-434D-95DF-B5797A78DE99}" dt="2021-11-12T09:06:20.084" v="327" actId="478"/>
          <ac:picMkLst>
            <pc:docMk/>
            <pc:sldMk cId="1712230793" sldId="2134391900"/>
            <ac:picMk id="7" creationId="{D53186CC-8C1B-4417-9116-044C7CA67009}"/>
          </ac:picMkLst>
        </pc:picChg>
        <pc:picChg chg="mod">
          <ac:chgData name="Gallagher, Darren" userId="facaba74-4f92-4429-a247-baa54fa1687c" providerId="ADAL" clId="{29B4B80D-A74D-434D-95DF-B5797A78DE99}" dt="2021-11-12T09:07:57.862" v="340" actId="164"/>
          <ac:picMkLst>
            <pc:docMk/>
            <pc:sldMk cId="1712230793" sldId="2134391900"/>
            <ac:picMk id="10" creationId="{8A8D364F-3E88-4E75-90E7-939D3C01BF5C}"/>
          </ac:picMkLst>
        </pc:picChg>
        <pc:cxnChg chg="add del mod">
          <ac:chgData name="Gallagher, Darren" userId="facaba74-4f92-4429-a247-baa54fa1687c" providerId="ADAL" clId="{29B4B80D-A74D-434D-95DF-B5797A78DE99}" dt="2021-11-12T09:06:16.825" v="326" actId="478"/>
          <ac:cxnSpMkLst>
            <pc:docMk/>
            <pc:sldMk cId="1712230793" sldId="2134391900"/>
            <ac:cxnSpMk id="22" creationId="{F9D5AAAE-6333-4EEF-8B93-957B43996E54}"/>
          </ac:cxnSpMkLst>
        </pc:cxnChg>
      </pc:sldChg>
      <pc:sldChg chg="addSp delSp modSp mod">
        <pc:chgData name="Gallagher, Darren" userId="facaba74-4f92-4429-a247-baa54fa1687c" providerId="ADAL" clId="{29B4B80D-A74D-434D-95DF-B5797A78DE99}" dt="2021-11-12T09:10:10.516" v="356" actId="478"/>
        <pc:sldMkLst>
          <pc:docMk/>
          <pc:sldMk cId="3989342789" sldId="2134391901"/>
        </pc:sldMkLst>
        <pc:spChg chg="mod">
          <ac:chgData name="Gallagher, Darren" userId="facaba74-4f92-4429-a247-baa54fa1687c" providerId="ADAL" clId="{29B4B80D-A74D-434D-95DF-B5797A78DE99}" dt="2021-11-12T08:56:46.936" v="217" actId="164"/>
          <ac:spMkLst>
            <pc:docMk/>
            <pc:sldMk cId="3989342789" sldId="2134391901"/>
            <ac:spMk id="16" creationId="{14B29188-0F75-482B-9151-FF6B9C6564E7}"/>
          </ac:spMkLst>
        </pc:spChg>
        <pc:grpChg chg="add mod">
          <ac:chgData name="Gallagher, Darren" userId="facaba74-4f92-4429-a247-baa54fa1687c" providerId="ADAL" clId="{29B4B80D-A74D-434D-95DF-B5797A78DE99}" dt="2021-11-12T08:56:51.574" v="225" actId="1038"/>
          <ac:grpSpMkLst>
            <pc:docMk/>
            <pc:sldMk cId="3989342789" sldId="2134391901"/>
            <ac:grpSpMk id="3" creationId="{42248223-9A88-4495-BF04-1A88DEDAF17D}"/>
          </ac:grpSpMkLst>
        </pc:grpChg>
        <pc:picChg chg="mod">
          <ac:chgData name="Gallagher, Darren" userId="facaba74-4f92-4429-a247-baa54fa1687c" providerId="ADAL" clId="{29B4B80D-A74D-434D-95DF-B5797A78DE99}" dt="2021-11-12T08:56:46.936" v="217" actId="164"/>
          <ac:picMkLst>
            <pc:docMk/>
            <pc:sldMk cId="3989342789" sldId="2134391901"/>
            <ac:picMk id="14" creationId="{194433B8-0A83-41E9-B97E-3BE058C1E7F9}"/>
          </ac:picMkLst>
        </pc:picChg>
        <pc:cxnChg chg="add del mod">
          <ac:chgData name="Gallagher, Darren" userId="facaba74-4f92-4429-a247-baa54fa1687c" providerId="ADAL" clId="{29B4B80D-A74D-434D-95DF-B5797A78DE99}" dt="2021-11-12T09:10:10.516" v="356" actId="478"/>
          <ac:cxnSpMkLst>
            <pc:docMk/>
            <pc:sldMk cId="3989342789" sldId="2134391901"/>
            <ac:cxnSpMk id="17" creationId="{FE177029-2EFD-4544-B2A0-C9A824F3A03F}"/>
          </ac:cxnSpMkLst>
        </pc:cxnChg>
      </pc:sldChg>
      <pc:sldChg chg="addSp delSp modSp mod">
        <pc:chgData name="Gallagher, Darren" userId="facaba74-4f92-4429-a247-baa54fa1687c" providerId="ADAL" clId="{29B4B80D-A74D-434D-95DF-B5797A78DE99}" dt="2021-11-12T09:09:21.313" v="353" actId="1076"/>
        <pc:sldMkLst>
          <pc:docMk/>
          <pc:sldMk cId="3030076419" sldId="2134391903"/>
        </pc:sldMkLst>
        <pc:spChg chg="mod">
          <ac:chgData name="Gallagher, Darren" userId="facaba74-4f92-4429-a247-baa54fa1687c" providerId="ADAL" clId="{29B4B80D-A74D-434D-95DF-B5797A78DE99}" dt="2021-11-12T09:09:21.313" v="353" actId="1076"/>
          <ac:spMkLst>
            <pc:docMk/>
            <pc:sldMk cId="3030076419" sldId="2134391903"/>
            <ac:spMk id="6" creationId="{F2FC27FB-FE7D-426B-81D4-6CF984FCE4F8}"/>
          </ac:spMkLst>
        </pc:spChg>
        <pc:grpChg chg="mod">
          <ac:chgData name="Gallagher, Darren" userId="facaba74-4f92-4429-a247-baa54fa1687c" providerId="ADAL" clId="{29B4B80D-A74D-434D-95DF-B5797A78DE99}" dt="2021-11-12T08:56:31.665" v="207" actId="1038"/>
          <ac:grpSpMkLst>
            <pc:docMk/>
            <pc:sldMk cId="3030076419" sldId="2134391903"/>
            <ac:grpSpMk id="9" creationId="{F07A93CF-6DBA-4F98-B1C8-91FAFD39D8D9}"/>
          </ac:grpSpMkLst>
        </pc:grpChg>
        <pc:cxnChg chg="add del mod">
          <ac:chgData name="Gallagher, Darren" userId="facaba74-4f92-4429-a247-baa54fa1687c" providerId="ADAL" clId="{29B4B80D-A74D-434D-95DF-B5797A78DE99}" dt="2021-11-12T09:08:33.906" v="345" actId="478"/>
          <ac:cxnSpMkLst>
            <pc:docMk/>
            <pc:sldMk cId="3030076419" sldId="2134391903"/>
            <ac:cxnSpMk id="15" creationId="{598B897D-E8E4-4A3E-924B-F697CE17A258}"/>
          </ac:cxnSpMkLst>
        </pc:cxnChg>
      </pc:sldChg>
      <pc:sldChg chg="addSp delSp modSp mod">
        <pc:chgData name="Gallagher, Darren" userId="facaba74-4f92-4429-a247-baa54fa1687c" providerId="ADAL" clId="{29B4B80D-A74D-434D-95DF-B5797A78DE99}" dt="2021-11-12T09:08:27.825" v="344" actId="478"/>
        <pc:sldMkLst>
          <pc:docMk/>
          <pc:sldMk cId="1638171678" sldId="2134391904"/>
        </pc:sldMkLst>
        <pc:grpChg chg="mod">
          <ac:chgData name="Gallagher, Darren" userId="facaba74-4f92-4429-a247-baa54fa1687c" providerId="ADAL" clId="{29B4B80D-A74D-434D-95DF-B5797A78DE99}" dt="2021-11-12T08:56:26.029" v="198" actId="1038"/>
          <ac:grpSpMkLst>
            <pc:docMk/>
            <pc:sldMk cId="1638171678" sldId="2134391904"/>
            <ac:grpSpMk id="12" creationId="{A9DCE060-DC22-4932-8F49-326F90B3AD52}"/>
          </ac:grpSpMkLst>
        </pc:grpChg>
        <pc:cxnChg chg="add del mod">
          <ac:chgData name="Gallagher, Darren" userId="facaba74-4f92-4429-a247-baa54fa1687c" providerId="ADAL" clId="{29B4B80D-A74D-434D-95DF-B5797A78DE99}" dt="2021-11-12T09:08:27.825" v="344" actId="478"/>
          <ac:cxnSpMkLst>
            <pc:docMk/>
            <pc:sldMk cId="1638171678" sldId="2134391904"/>
            <ac:cxnSpMk id="18" creationId="{8629A595-C78B-4F66-A459-2AE3051D756F}"/>
          </ac:cxnSpMkLst>
        </pc:cxnChg>
      </pc:sldChg>
      <pc:sldChg chg="addSp delSp modSp mod">
        <pc:chgData name="Gallagher, Darren" userId="facaba74-4f92-4429-a247-baa54fa1687c" providerId="ADAL" clId="{29B4B80D-A74D-434D-95DF-B5797A78DE99}" dt="2021-11-12T09:10:03.554" v="355" actId="1076"/>
        <pc:sldMkLst>
          <pc:docMk/>
          <pc:sldMk cId="2557145533" sldId="2134391905"/>
        </pc:sldMkLst>
        <pc:grpChg chg="mod">
          <ac:chgData name="Gallagher, Darren" userId="facaba74-4f92-4429-a247-baa54fa1687c" providerId="ADAL" clId="{29B4B80D-A74D-434D-95DF-B5797A78DE99}" dt="2021-11-12T08:56:38.003" v="215" actId="1038"/>
          <ac:grpSpMkLst>
            <pc:docMk/>
            <pc:sldMk cId="2557145533" sldId="2134391905"/>
            <ac:grpSpMk id="10" creationId="{F8274770-3962-46DF-B2F3-50D12C2E6BD7}"/>
          </ac:grpSpMkLst>
        </pc:grpChg>
        <pc:picChg chg="mod">
          <ac:chgData name="Gallagher, Darren" userId="facaba74-4f92-4429-a247-baa54fa1687c" providerId="ADAL" clId="{29B4B80D-A74D-434D-95DF-B5797A78DE99}" dt="2021-11-12T09:10:03.554" v="355" actId="1076"/>
          <ac:picMkLst>
            <pc:docMk/>
            <pc:sldMk cId="2557145533" sldId="2134391905"/>
            <ac:picMk id="11" creationId="{DB42A77E-6E93-4C04-866F-312AF5CF3013}"/>
          </ac:picMkLst>
        </pc:picChg>
        <pc:cxnChg chg="add del mod">
          <ac:chgData name="Gallagher, Darren" userId="facaba74-4f92-4429-a247-baa54fa1687c" providerId="ADAL" clId="{29B4B80D-A74D-434D-95DF-B5797A78DE99}" dt="2021-11-12T09:09:28.883" v="354" actId="478"/>
          <ac:cxnSpMkLst>
            <pc:docMk/>
            <pc:sldMk cId="2557145533" sldId="2134391905"/>
            <ac:cxnSpMk id="19" creationId="{312AA99F-F09C-49B2-AF87-B618FA8D8AC4}"/>
          </ac:cxnSpMkLst>
        </pc:cxnChg>
      </pc:sldChg>
      <pc:sldChg chg="modSp mod">
        <pc:chgData name="Gallagher, Darren" userId="facaba74-4f92-4429-a247-baa54fa1687c" providerId="ADAL" clId="{29B4B80D-A74D-434D-95DF-B5797A78DE99}" dt="2021-11-12T09:00:53.944" v="256" actId="14100"/>
        <pc:sldMkLst>
          <pc:docMk/>
          <pc:sldMk cId="3169575772" sldId="2134391909"/>
        </pc:sldMkLst>
        <pc:spChg chg="mod">
          <ac:chgData name="Gallagher, Darren" userId="facaba74-4f92-4429-a247-baa54fa1687c" providerId="ADAL" clId="{29B4B80D-A74D-434D-95DF-B5797A78DE99}" dt="2021-11-12T09:00:49.616" v="255" actId="552"/>
          <ac:spMkLst>
            <pc:docMk/>
            <pc:sldMk cId="3169575772" sldId="2134391909"/>
            <ac:spMk id="3" creationId="{C1C820EF-8BDF-40D9-902B-8A2A5247E864}"/>
          </ac:spMkLst>
        </pc:spChg>
        <pc:spChg chg="mod">
          <ac:chgData name="Gallagher, Darren" userId="facaba74-4f92-4429-a247-baa54fa1687c" providerId="ADAL" clId="{29B4B80D-A74D-434D-95DF-B5797A78DE99}" dt="2021-11-12T09:00:49.616" v="255" actId="552"/>
          <ac:spMkLst>
            <pc:docMk/>
            <pc:sldMk cId="3169575772" sldId="2134391909"/>
            <ac:spMk id="4" creationId="{B9258FC4-697F-468F-A8FD-BB43303CC5B2}"/>
          </ac:spMkLst>
        </pc:spChg>
        <pc:graphicFrameChg chg="mod modGraphic">
          <ac:chgData name="Gallagher, Darren" userId="facaba74-4f92-4429-a247-baa54fa1687c" providerId="ADAL" clId="{29B4B80D-A74D-434D-95DF-B5797A78DE99}" dt="2021-11-12T09:00:53.944" v="256" actId="14100"/>
          <ac:graphicFrameMkLst>
            <pc:docMk/>
            <pc:sldMk cId="3169575772" sldId="2134391909"/>
            <ac:graphicFrameMk id="6" creationId="{A0469FE7-9221-4BBE-B69B-45B0AE9EBA7A}"/>
          </ac:graphicFrameMkLst>
        </pc:graphicFrameChg>
      </pc:sldChg>
      <pc:sldChg chg="modSp mod">
        <pc:chgData name="Gallagher, Darren" userId="facaba74-4f92-4429-a247-baa54fa1687c" providerId="ADAL" clId="{29B4B80D-A74D-434D-95DF-B5797A78DE99}" dt="2021-11-12T09:10:55.792" v="362" actId="1076"/>
        <pc:sldMkLst>
          <pc:docMk/>
          <pc:sldMk cId="4090308220" sldId="2134391911"/>
        </pc:sldMkLst>
        <pc:spChg chg="mod">
          <ac:chgData name="Gallagher, Darren" userId="facaba74-4f92-4429-a247-baa54fa1687c" providerId="ADAL" clId="{29B4B80D-A74D-434D-95DF-B5797A78DE99}" dt="2021-11-12T08:57:51.399" v="229" actId="552"/>
          <ac:spMkLst>
            <pc:docMk/>
            <pc:sldMk cId="4090308220" sldId="2134391911"/>
            <ac:spMk id="3" creationId="{802D65D7-56EC-4363-8B96-6F1FB6DB9D8F}"/>
          </ac:spMkLst>
        </pc:spChg>
        <pc:spChg chg="mod">
          <ac:chgData name="Gallagher, Darren" userId="facaba74-4f92-4429-a247-baa54fa1687c" providerId="ADAL" clId="{29B4B80D-A74D-434D-95DF-B5797A78DE99}" dt="2021-11-12T08:57:51.399" v="229" actId="552"/>
          <ac:spMkLst>
            <pc:docMk/>
            <pc:sldMk cId="4090308220" sldId="2134391911"/>
            <ac:spMk id="4" creationId="{578F4778-C933-4D59-B228-FD3B3C979D00}"/>
          </ac:spMkLst>
        </pc:spChg>
        <pc:spChg chg="mod">
          <ac:chgData name="Gallagher, Darren" userId="facaba74-4f92-4429-a247-baa54fa1687c" providerId="ADAL" clId="{29B4B80D-A74D-434D-95DF-B5797A78DE99}" dt="2021-11-12T09:10:55.792" v="362" actId="1076"/>
          <ac:spMkLst>
            <pc:docMk/>
            <pc:sldMk cId="4090308220" sldId="2134391911"/>
            <ac:spMk id="27" creationId="{9BE15FBF-494C-4DF4-9A0E-25DE7C7B25C6}"/>
          </ac:spMkLst>
        </pc:spChg>
        <pc:picChg chg="mod">
          <ac:chgData name="Gallagher, Darren" userId="facaba74-4f92-4429-a247-baa54fa1687c" providerId="ADAL" clId="{29B4B80D-A74D-434D-95DF-B5797A78DE99}" dt="2021-11-12T09:10:43.634" v="361" actId="207"/>
          <ac:picMkLst>
            <pc:docMk/>
            <pc:sldMk cId="4090308220" sldId="2134391911"/>
            <ac:picMk id="15" creationId="{4CE4CA22-9B3B-E546-B0D6-1E76227A0F73}"/>
          </ac:picMkLst>
        </pc:picChg>
      </pc:sldChg>
    </pc:docChg>
  </pc:docChgLst>
  <pc:docChgLst>
    <pc:chgData name="Darren Gallagher" userId="facaba74-4f92-4429-a247-baa54fa1687c" providerId="ADAL" clId="{29B4B80D-A74D-434D-95DF-B5797A78DE99}"/>
    <pc:docChg chg="modSld">
      <pc:chgData name="Darren Gallagher" userId="facaba74-4f92-4429-a247-baa54fa1687c" providerId="ADAL" clId="{29B4B80D-A74D-434D-95DF-B5797A78DE99}" dt="2021-11-03T13:39:29.358" v="40" actId="20577"/>
      <pc:docMkLst>
        <pc:docMk/>
      </pc:docMkLst>
      <pc:sldChg chg="modSp mod">
        <pc:chgData name="Darren Gallagher" userId="facaba74-4f92-4429-a247-baa54fa1687c" providerId="ADAL" clId="{29B4B80D-A74D-434D-95DF-B5797A78DE99}" dt="2021-11-03T13:35:53.757" v="31" actId="20577"/>
        <pc:sldMkLst>
          <pc:docMk/>
          <pc:sldMk cId="1749904410" sldId="294"/>
        </pc:sldMkLst>
        <pc:spChg chg="mod">
          <ac:chgData name="Darren Gallagher" userId="facaba74-4f92-4429-a247-baa54fa1687c" providerId="ADAL" clId="{29B4B80D-A74D-434D-95DF-B5797A78DE99}" dt="2021-11-03T13:35:53.757" v="31" actId="20577"/>
          <ac:spMkLst>
            <pc:docMk/>
            <pc:sldMk cId="1749904410" sldId="294"/>
            <ac:spMk id="5" creationId="{AD72E30F-205C-4CE1-ADAF-4853EA9838FB}"/>
          </ac:spMkLst>
        </pc:spChg>
      </pc:sldChg>
      <pc:sldChg chg="addSp modSp mod">
        <pc:chgData name="Darren Gallagher" userId="facaba74-4f92-4429-a247-baa54fa1687c" providerId="ADAL" clId="{29B4B80D-A74D-434D-95DF-B5797A78DE99}" dt="2021-11-03T13:31:45.152" v="19" actId="20577"/>
        <pc:sldMkLst>
          <pc:docMk/>
          <pc:sldMk cId="4220012300" sldId="310"/>
        </pc:sldMkLst>
        <pc:spChg chg="mod">
          <ac:chgData name="Darren Gallagher" userId="facaba74-4f92-4429-a247-baa54fa1687c" providerId="ADAL" clId="{29B4B80D-A74D-434D-95DF-B5797A78DE99}" dt="2021-11-03T13:31:25.712" v="0" actId="207"/>
          <ac:spMkLst>
            <pc:docMk/>
            <pc:sldMk cId="4220012300" sldId="310"/>
            <ac:spMk id="2" creationId="{DEECA7C4-E0F0-4087-8EC9-70DDAE0F2B7C}"/>
          </ac:spMkLst>
        </pc:spChg>
        <pc:spChg chg="add mod">
          <ac:chgData name="Darren Gallagher" userId="facaba74-4f92-4429-a247-baa54fa1687c" providerId="ADAL" clId="{29B4B80D-A74D-434D-95DF-B5797A78DE99}" dt="2021-11-03T13:31:45.152" v="19" actId="20577"/>
          <ac:spMkLst>
            <pc:docMk/>
            <pc:sldMk cId="4220012300" sldId="310"/>
            <ac:spMk id="3" creationId="{9C2D5A66-3D24-4A1D-9C1B-5A893F5678A9}"/>
          </ac:spMkLst>
        </pc:spChg>
      </pc:sldChg>
      <pc:sldChg chg="modSp mod">
        <pc:chgData name="Darren Gallagher" userId="facaba74-4f92-4429-a247-baa54fa1687c" providerId="ADAL" clId="{29B4B80D-A74D-434D-95DF-B5797A78DE99}" dt="2021-11-03T13:35:46.924" v="28" actId="20577"/>
        <pc:sldMkLst>
          <pc:docMk/>
          <pc:sldMk cId="2989513615" sldId="313"/>
        </pc:sldMkLst>
        <pc:spChg chg="mod">
          <ac:chgData name="Darren Gallagher" userId="facaba74-4f92-4429-a247-baa54fa1687c" providerId="ADAL" clId="{29B4B80D-A74D-434D-95DF-B5797A78DE99}" dt="2021-11-03T13:35:46.924" v="28" actId="20577"/>
          <ac:spMkLst>
            <pc:docMk/>
            <pc:sldMk cId="2989513615" sldId="313"/>
            <ac:spMk id="3" creationId="{8B34184A-E904-43B7-A4C4-4AF8DCC6811C}"/>
          </ac:spMkLst>
        </pc:spChg>
      </pc:sldChg>
      <pc:sldChg chg="modSp mod">
        <pc:chgData name="Darren Gallagher" userId="facaba74-4f92-4429-a247-baa54fa1687c" providerId="ADAL" clId="{29B4B80D-A74D-434D-95DF-B5797A78DE99}" dt="2021-11-03T13:39:11.103" v="34" actId="20577"/>
        <pc:sldMkLst>
          <pc:docMk/>
          <pc:sldMk cId="3775018363" sldId="2134391907"/>
        </pc:sldMkLst>
        <pc:spChg chg="mod">
          <ac:chgData name="Darren Gallagher" userId="facaba74-4f92-4429-a247-baa54fa1687c" providerId="ADAL" clId="{29B4B80D-A74D-434D-95DF-B5797A78DE99}" dt="2021-11-03T13:39:11.103" v="34" actId="20577"/>
          <ac:spMkLst>
            <pc:docMk/>
            <pc:sldMk cId="3775018363" sldId="2134391907"/>
            <ac:spMk id="3" creationId="{D69425F7-DF31-4D17-B8D4-FF7BA6E1031A}"/>
          </ac:spMkLst>
        </pc:spChg>
      </pc:sldChg>
      <pc:sldChg chg="modSp mod">
        <pc:chgData name="Darren Gallagher" userId="facaba74-4f92-4429-a247-baa54fa1687c" providerId="ADAL" clId="{29B4B80D-A74D-434D-95DF-B5797A78DE99}" dt="2021-11-03T13:39:24.149" v="37" actId="20577"/>
        <pc:sldMkLst>
          <pc:docMk/>
          <pc:sldMk cId="4059160141" sldId="2134391908"/>
        </pc:sldMkLst>
        <pc:spChg chg="mod">
          <ac:chgData name="Darren Gallagher" userId="facaba74-4f92-4429-a247-baa54fa1687c" providerId="ADAL" clId="{29B4B80D-A74D-434D-95DF-B5797A78DE99}" dt="2021-11-03T13:39:24.149" v="37" actId="20577"/>
          <ac:spMkLst>
            <pc:docMk/>
            <pc:sldMk cId="4059160141" sldId="2134391908"/>
            <ac:spMk id="3" creationId="{31532FFF-F2FC-44AD-81BC-0A213EDFF152}"/>
          </ac:spMkLst>
        </pc:spChg>
      </pc:sldChg>
      <pc:sldChg chg="modSp mod">
        <pc:chgData name="Darren Gallagher" userId="facaba74-4f92-4429-a247-baa54fa1687c" providerId="ADAL" clId="{29B4B80D-A74D-434D-95DF-B5797A78DE99}" dt="2021-11-03T13:39:29.358" v="40" actId="20577"/>
        <pc:sldMkLst>
          <pc:docMk/>
          <pc:sldMk cId="2818716736" sldId="2134391910"/>
        </pc:sldMkLst>
        <pc:spChg chg="mod">
          <ac:chgData name="Darren Gallagher" userId="facaba74-4f92-4429-a247-baa54fa1687c" providerId="ADAL" clId="{29B4B80D-A74D-434D-95DF-B5797A78DE99}" dt="2021-11-03T13:39:29.358" v="40" actId="20577"/>
          <ac:spMkLst>
            <pc:docMk/>
            <pc:sldMk cId="2818716736" sldId="2134391910"/>
            <ac:spMk id="3" creationId="{C9DFD4E8-45DA-4969-89C2-FE92674788F4}"/>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4"/>
          <p:cNvSpPr>
            <a:spLocks noGrp="1"/>
          </p:cNvSpPr>
          <p:nvPr>
            <p:ph type="sldNum" sz="quarter" idx="3"/>
          </p:nvPr>
        </p:nvSpPr>
        <p:spPr>
          <a:xfrm>
            <a:off x="6059767" y="8532440"/>
            <a:ext cx="624167" cy="371986"/>
          </a:xfrm>
          <a:prstGeom prst="rect">
            <a:avLst/>
          </a:prstGeom>
        </p:spPr>
        <p:txBody>
          <a:bodyPr vert="horz" lIns="91440" tIns="45720" rIns="91440" bIns="45720" rtlCol="0" anchor="b"/>
          <a:lstStyle>
            <a:lvl1pPr algn="r">
              <a:defRPr sz="1200"/>
            </a:lvl1pPr>
          </a:lstStyle>
          <a:p>
            <a:fld id="{AD910B12-E528-4D59-95AD-82AFC587F8BD}" type="slidenum">
              <a:rPr lang="nl-NL" sz="1000" smtClean="0">
                <a:latin typeface="Verdana" pitchFamily="34" charset="0"/>
                <a:ea typeface="Verdana" pitchFamily="34" charset="0"/>
                <a:cs typeface="Verdana" pitchFamily="34" charset="0"/>
              </a:rPr>
              <a:pPr/>
              <a:t>‹#›</a:t>
            </a:fld>
            <a:endParaRPr lang="nl-NL" sz="1000" dirty="0">
              <a:latin typeface="Verdana" pitchFamily="34" charset="0"/>
              <a:ea typeface="Verdana" pitchFamily="34" charset="0"/>
              <a:cs typeface="Verdana" pitchFamily="34" charset="0"/>
            </a:endParaRPr>
          </a:p>
        </p:txBody>
      </p:sp>
      <p:sp>
        <p:nvSpPr>
          <p:cNvPr id="7" name="AddNotifier#2"/>
          <p:cNvSpPr txBox="1">
            <a:spLocks noChangeArrowheads="1"/>
          </p:cNvSpPr>
          <p:nvPr/>
        </p:nvSpPr>
        <p:spPr bwMode="auto">
          <a:xfrm>
            <a:off x="228899" y="8544386"/>
            <a:ext cx="55242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500" dirty="0">
                <a:latin typeface="Verdana" pitchFamily="34" charset="0"/>
                <a:ea typeface="Verdana" pitchFamily="34" charset="0"/>
                <a:cs typeface="Verdana" pitchFamily="34" charset="0"/>
              </a:rPr>
              <a:t>Atos, the Atos logo, Atos|Syntel are registered trademarks of the Atos group. © 2021 Atos. Confidential information owned by Atos, to be used by the recipient only. This document, or any part of it, may not be reproduced, copied, circulated and/or distributed nor quoted without prior written approval from Atos.</a:t>
            </a:r>
          </a:p>
        </p:txBody>
      </p:sp>
      <p:pic>
        <p:nvPicPr>
          <p:cNvPr id="5" name="Picture 4">
            <a:extLst>
              <a:ext uri="{FF2B5EF4-FFF2-40B4-BE49-F238E27FC236}">
                <a16:creationId xmlns:a16="http://schemas.microsoft.com/office/drawing/2014/main" id="{7C0B47E3-4B8A-412D-9E39-5EE8C19B4D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5494865" y="239574"/>
            <a:ext cx="876985" cy="287357"/>
          </a:xfrm>
          <a:prstGeom prst="rect">
            <a:avLst/>
          </a:prstGeom>
        </p:spPr>
      </p:pic>
    </p:spTree>
    <p:extLst>
      <p:ext uri="{BB962C8B-B14F-4D97-AF65-F5344CB8AC3E}">
        <p14:creationId xmlns:p14="http://schemas.microsoft.com/office/powerpoint/2010/main" val="3035691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5"/>
          </p:nvPr>
        </p:nvSpPr>
        <p:spPr>
          <a:xfrm>
            <a:off x="6059767" y="8532440"/>
            <a:ext cx="624167" cy="371986"/>
          </a:xfrm>
          <a:prstGeom prst="rect">
            <a:avLst/>
          </a:prstGeom>
        </p:spPr>
        <p:txBody>
          <a:bodyPr vert="horz" lIns="91440" tIns="45720" rIns="91440" bIns="45720" rtlCol="0" anchor="b"/>
          <a:lstStyle>
            <a:lvl1pPr algn="r">
              <a:defRPr sz="1200"/>
            </a:lvl1pPr>
          </a:lstStyle>
          <a:p>
            <a:fld id="{AD910B12-E528-4D59-95AD-82AFC587F8BD}" type="slidenum">
              <a:rPr lang="nl-NL" sz="1000" smtClean="0">
                <a:latin typeface="Verdana" pitchFamily="34" charset="0"/>
                <a:ea typeface="Verdana" pitchFamily="34" charset="0"/>
                <a:cs typeface="Verdana" pitchFamily="34" charset="0"/>
              </a:rPr>
              <a:pPr/>
              <a:t>‹#›</a:t>
            </a:fld>
            <a:endParaRPr lang="nl-NL" sz="1000" dirty="0">
              <a:latin typeface="Verdana" pitchFamily="34" charset="0"/>
              <a:ea typeface="Verdana" pitchFamily="34" charset="0"/>
              <a:cs typeface="Verdana" pitchFamily="34" charset="0"/>
            </a:endParaRPr>
          </a:p>
        </p:txBody>
      </p:sp>
      <p:sp>
        <p:nvSpPr>
          <p:cNvPr id="9" name="AddNotifier#3"/>
          <p:cNvSpPr txBox="1">
            <a:spLocks noChangeArrowheads="1"/>
          </p:cNvSpPr>
          <p:nvPr/>
        </p:nvSpPr>
        <p:spPr bwMode="auto">
          <a:xfrm>
            <a:off x="228899" y="8544386"/>
            <a:ext cx="54937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500" dirty="0">
                <a:latin typeface="Verdana" pitchFamily="34" charset="0"/>
                <a:ea typeface="Verdana" pitchFamily="34" charset="0"/>
                <a:cs typeface="Verdana" pitchFamily="34" charset="0"/>
              </a:rPr>
              <a:t>Atos, the Atos logo, Atos|Syntel are registered trademarks of the Atos group. © 2021 Atos. Confidential information owned by Atos, to be used by the recipient only. This document, or any part of it, may not be reproduced, copied, circulated and/or distributed nor quoted without prior written approval from Atos.</a:t>
            </a:r>
          </a:p>
        </p:txBody>
      </p:sp>
      <p:pic>
        <p:nvPicPr>
          <p:cNvPr id="10" name="Picture 9">
            <a:extLst>
              <a:ext uri="{FF2B5EF4-FFF2-40B4-BE49-F238E27FC236}">
                <a16:creationId xmlns:a16="http://schemas.microsoft.com/office/drawing/2014/main" id="{D6CD2AE1-73D4-420E-8E4C-79FDFD5B1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5494865" y="239574"/>
            <a:ext cx="876985" cy="287357"/>
          </a:xfrm>
          <a:prstGeom prst="rect">
            <a:avLst/>
          </a:prstGeom>
        </p:spPr>
      </p:pic>
    </p:spTree>
    <p:extLst>
      <p:ext uri="{BB962C8B-B14F-4D97-AF65-F5344CB8AC3E}">
        <p14:creationId xmlns:p14="http://schemas.microsoft.com/office/powerpoint/2010/main" val="4242528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30292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910B12-E528-4D59-95AD-82AFC587F8BD}" type="slidenum">
              <a:rPr lang="nl-NL" sz="1000" smtClean="0">
                <a:latin typeface="Verdana" pitchFamily="34" charset="0"/>
                <a:ea typeface="Verdana" pitchFamily="34" charset="0"/>
                <a:cs typeface="Verdana" pitchFamily="34" charset="0"/>
              </a:rPr>
              <a:pPr/>
              <a:t>6</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32169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26</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2875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30</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45784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19" name="Picture 18" descr="Logo, company name&#10;&#10;Description automatically generated">
            <a:extLst>
              <a:ext uri="{FF2B5EF4-FFF2-40B4-BE49-F238E27FC236}">
                <a16:creationId xmlns:a16="http://schemas.microsoft.com/office/drawing/2014/main" id="{DB7F278B-96C1-472D-A6FC-46D5C5987C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724400" y="386861"/>
            <a:ext cx="4072196" cy="4071101"/>
          </a:xfrm>
          <a:prstGeom prst="rect">
            <a:avLst/>
          </a:prstGeom>
        </p:spPr>
      </p:pic>
      <p:sp>
        <p:nvSpPr>
          <p:cNvPr id="4" name="Text Placeholder 3">
            <a:extLst>
              <a:ext uri="{FF2B5EF4-FFF2-40B4-BE49-F238E27FC236}">
                <a16:creationId xmlns:a16="http://schemas.microsoft.com/office/drawing/2014/main" id="{4C62829B-E2C5-44BC-B862-8528BA6E42EB}"/>
              </a:ext>
            </a:extLst>
          </p:cNvPr>
          <p:cNvSpPr>
            <a:spLocks noGrp="1"/>
          </p:cNvSpPr>
          <p:nvPr userDrawn="1">
            <p:ph type="body" sz="quarter" idx="11" hasCustomPrompt="1"/>
          </p:nvPr>
        </p:nvSpPr>
        <p:spPr bwMode="invGray">
          <a:xfrm>
            <a:off x="318776" y="1276350"/>
            <a:ext cx="4685024" cy="1704242"/>
          </a:xfrm>
        </p:spPr>
        <p:txBody>
          <a:bodyPr lIns="0" tIns="0" rIns="0" bIns="0" anchor="ctr">
            <a:noAutofit/>
          </a:bodyPr>
          <a:lstStyle>
            <a:lvl1pPr marL="0" indent="0">
              <a:spcAft>
                <a:spcPts val="100"/>
              </a:spcAft>
              <a:buNone/>
              <a:defRPr sz="3200">
                <a:latin typeface="Raleway SemiBold" pitchFamily="2" charset="0"/>
              </a:defRPr>
            </a:lvl1pPr>
            <a:lvl2pPr marL="0" indent="0">
              <a:spcAft>
                <a:spcPts val="100"/>
              </a:spcAft>
              <a:buNone/>
              <a:defRPr sz="2400">
                <a:solidFill>
                  <a:schemeClr val="accent1"/>
                </a:solidFill>
                <a:latin typeface="Raleway SemiBold" pitchFamily="2" charset="0"/>
              </a:defRPr>
            </a:lvl2pPr>
          </a:lstStyle>
          <a:p>
            <a:pPr lvl="0"/>
            <a:r>
              <a:rPr lang="en-US" dirty="0"/>
              <a:t>Title in </a:t>
            </a:r>
            <a:r>
              <a:rPr lang="en-US" dirty="0" err="1"/>
              <a:t>Raleway</a:t>
            </a:r>
            <a:br>
              <a:rPr lang="en-US" dirty="0"/>
            </a:br>
            <a:r>
              <a:rPr lang="en-US" dirty="0" err="1"/>
              <a:t>SemiBold</a:t>
            </a:r>
            <a:r>
              <a:rPr lang="en-US" dirty="0"/>
              <a:t> 32pt</a:t>
            </a:r>
          </a:p>
          <a:p>
            <a:pPr lvl="1"/>
            <a:r>
              <a:rPr lang="en-US" dirty="0"/>
              <a:t>Subtitle in </a:t>
            </a:r>
            <a:r>
              <a:rPr lang="en-US" dirty="0" err="1"/>
              <a:t>Raleway</a:t>
            </a:r>
            <a:r>
              <a:rPr lang="en-US" dirty="0"/>
              <a:t> </a:t>
            </a:r>
            <a:br>
              <a:rPr lang="en-US" dirty="0"/>
            </a:br>
            <a:r>
              <a:rPr lang="en-US" dirty="0" err="1"/>
              <a:t>SemiBold</a:t>
            </a:r>
            <a:r>
              <a:rPr lang="en-US" dirty="0"/>
              <a:t> 24pt</a:t>
            </a:r>
          </a:p>
        </p:txBody>
      </p:sp>
      <p:sp>
        <p:nvSpPr>
          <p:cNvPr id="17" name="Text Placeholder 16">
            <a:extLst>
              <a:ext uri="{FF2B5EF4-FFF2-40B4-BE49-F238E27FC236}">
                <a16:creationId xmlns:a16="http://schemas.microsoft.com/office/drawing/2014/main" id="{B8AE34A7-F4A5-49F5-86B2-EC41ED39E6FE}"/>
              </a:ext>
            </a:extLst>
          </p:cNvPr>
          <p:cNvSpPr>
            <a:spLocks noGrp="1"/>
          </p:cNvSpPr>
          <p:nvPr userDrawn="1">
            <p:ph type="body" sz="quarter" idx="12" hasCustomPrompt="1"/>
          </p:nvPr>
        </p:nvSpPr>
        <p:spPr bwMode="invGray">
          <a:xfrm>
            <a:off x="318776" y="3683977"/>
            <a:ext cx="3201843" cy="553998"/>
          </a:xfrm>
        </p:spPr>
        <p:txBody>
          <a:bodyPr wrap="none" lIns="0" tIns="0" rIns="0" bIns="0">
            <a:noAutofit/>
          </a:bodyPr>
          <a:lstStyle>
            <a:lvl1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chemeClr val="tx1"/>
                </a:solidFill>
                <a:latin typeface="Raleway Medium" pitchFamily="2" charset="0"/>
                <a:ea typeface="Verdana" pitchFamily="34" charset="0"/>
                <a:cs typeface="Raleway Medium" pitchFamily="2" charset="0"/>
              </a:defRPr>
            </a:lvl1pPr>
            <a:lvl2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chemeClr val="tx1"/>
                </a:solidFill>
                <a:latin typeface="Raleway Medium" pitchFamily="2" charset="0"/>
                <a:ea typeface="Verdana" pitchFamily="34" charset="0"/>
                <a:cs typeface="Raleway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lvl="0"/>
            <a:r>
              <a:rPr lang="en-US" dirty="0"/>
              <a:t>Presenter Name</a:t>
            </a:r>
          </a:p>
          <a:p>
            <a:pPr lvl="1"/>
            <a:r>
              <a:rPr lang="en-US" dirty="0"/>
              <a:t>Job Title</a:t>
            </a:r>
          </a:p>
          <a:p>
            <a:pPr lvl="1"/>
            <a:r>
              <a:rPr lang="en-US" dirty="0"/>
              <a:t>dd/mm/</a:t>
            </a:r>
            <a:r>
              <a:rPr lang="en-US" dirty="0" err="1"/>
              <a:t>yyyy</a:t>
            </a:r>
            <a:endParaRPr lang="en-US" dirty="0"/>
          </a:p>
        </p:txBody>
      </p:sp>
      <p:sp>
        <p:nvSpPr>
          <p:cNvPr id="11" name="AddClassification">
            <a:extLst>
              <a:ext uri="{FF2B5EF4-FFF2-40B4-BE49-F238E27FC236}">
                <a16:creationId xmlns:a16="http://schemas.microsoft.com/office/drawing/2014/main" id="{82C74C44-53B8-45F2-9C71-9833794F8D93}"/>
              </a:ext>
            </a:extLst>
          </p:cNvPr>
          <p:cNvSpPr txBox="1">
            <a:spLocks noChangeArrowheads="1"/>
          </p:cNvSpPr>
          <p:nvPr userDrawn="1"/>
        </p:nvSpPr>
        <p:spPr bwMode="invGray">
          <a:xfrm>
            <a:off x="4427728" y="4803626"/>
            <a:ext cx="2885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lgn="ctr"/>
            <a:r>
              <a:rPr lang="en-US" sz="700" b="0" baseline="0" dirty="0">
                <a:solidFill>
                  <a:schemeClr val="tx1"/>
                </a:solidFill>
                <a:latin typeface="Raleway Medium" pitchFamily="2" charset="0"/>
                <a:ea typeface="Verdana" pitchFamily="34" charset="0"/>
                <a:cs typeface="Verdana" pitchFamily="34" charset="0"/>
              </a:rPr>
              <a:t>© Atos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7632551" y="4525287"/>
            <a:ext cx="1189068" cy="389615"/>
          </a:xfrm>
          <a:prstGeom prst="rect">
            <a:avLst/>
          </a:prstGeom>
        </p:spPr>
      </p:pic>
    </p:spTree>
    <p:extLst>
      <p:ext uri="{BB962C8B-B14F-4D97-AF65-F5344CB8AC3E}">
        <p14:creationId xmlns:p14="http://schemas.microsoft.com/office/powerpoint/2010/main" val="377315345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ara with design">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57EB26C2-51F4-4065-B6A9-87F434601DAA}"/>
              </a:ext>
            </a:extLst>
          </p:cNvPr>
          <p:cNvSpPr>
            <a:spLocks noChangeAspect="1"/>
          </p:cNvSpPr>
          <p:nvPr userDrawn="1"/>
        </p:nvSpPr>
        <p:spPr bwMode="invGray">
          <a:xfrm>
            <a:off x="6181530" y="2392656"/>
            <a:ext cx="886968" cy="886968"/>
          </a:xfrm>
          <a:prstGeom prst="ellipse">
            <a:avLst/>
          </a:prstGeom>
          <a:gradFill flip="none" rotWithShape="1">
            <a:gsLst>
              <a:gs pos="58000">
                <a:srgbClr val="039BDA">
                  <a:alpha val="30000"/>
                </a:srgbClr>
              </a:gs>
              <a:gs pos="9000">
                <a:schemeClr val="accent1"/>
              </a:gs>
              <a:gs pos="98000">
                <a:schemeClr val="accent1">
                  <a:alpha val="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93FF8DFD-45B0-4275-A8C1-385BB0860CAD}"/>
              </a:ext>
            </a:extLst>
          </p:cNvPr>
          <p:cNvSpPr>
            <a:spLocks noChangeAspect="1"/>
          </p:cNvSpPr>
          <p:nvPr userDrawn="1"/>
        </p:nvSpPr>
        <p:spPr bwMode="invGray">
          <a:xfrm>
            <a:off x="6539277" y="1276379"/>
            <a:ext cx="3047999" cy="3047999"/>
          </a:xfrm>
          <a:prstGeom prst="arc">
            <a:avLst>
              <a:gd name="adj1" fmla="val 5277044"/>
              <a:gd name="adj2" fmla="val 16275839"/>
            </a:avLst>
          </a:prstGeom>
          <a:ln w="47625">
            <a:gradFill flip="none" rotWithShape="1">
              <a:gsLst>
                <a:gs pos="0">
                  <a:schemeClr val="tx2">
                    <a:alpha val="0"/>
                  </a:schemeClr>
                </a:gs>
                <a:gs pos="50000">
                  <a:schemeClr val="accent6">
                    <a:lumMod val="25000"/>
                    <a:lumOff val="75000"/>
                  </a:schemeClr>
                </a:gs>
                <a:gs pos="6000">
                  <a:schemeClr val="accent6">
                    <a:lumMod val="25000"/>
                    <a:lumOff val="75000"/>
                    <a:alpha val="20000"/>
                  </a:schemeClr>
                </a:gs>
                <a:gs pos="94000">
                  <a:schemeClr val="accent6">
                    <a:lumMod val="25000"/>
                    <a:lumOff val="75000"/>
                    <a:alpha val="20000"/>
                  </a:schemeClr>
                </a:gs>
                <a:gs pos="100000">
                  <a:schemeClr val="tx2">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FEA2561D-8307-4588-B581-F9B15BE8CF14}"/>
              </a:ext>
            </a:extLst>
          </p:cNvPr>
          <p:cNvSpPr>
            <a:spLocks noChangeAspect="1"/>
          </p:cNvSpPr>
          <p:nvPr userDrawn="1"/>
        </p:nvSpPr>
        <p:spPr bwMode="invGray">
          <a:xfrm>
            <a:off x="6850080" y="3660489"/>
            <a:ext cx="886968" cy="886968"/>
          </a:xfrm>
          <a:prstGeom prst="ellipse">
            <a:avLst/>
          </a:prstGeom>
          <a:gradFill flip="none" rotWithShape="1">
            <a:gsLst>
              <a:gs pos="58000">
                <a:srgbClr val="039BDA">
                  <a:alpha val="30000"/>
                </a:srgbClr>
              </a:gs>
              <a:gs pos="9000">
                <a:schemeClr val="accent1"/>
              </a:gs>
              <a:gs pos="84000">
                <a:schemeClr val="accent1">
                  <a:alpha val="0"/>
                </a:schemeClr>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C2EA899-5726-4F3E-A809-0837BD902FD6}"/>
              </a:ext>
            </a:extLst>
          </p:cNvPr>
          <p:cNvSpPr>
            <a:spLocks noChangeAspect="1"/>
          </p:cNvSpPr>
          <p:nvPr userDrawn="1"/>
        </p:nvSpPr>
        <p:spPr bwMode="invGray">
          <a:xfrm>
            <a:off x="6850080" y="1089026"/>
            <a:ext cx="886968" cy="886968"/>
          </a:xfrm>
          <a:prstGeom prst="ellipse">
            <a:avLst/>
          </a:prstGeom>
          <a:gradFill flip="none" rotWithShape="1">
            <a:gsLst>
              <a:gs pos="58000">
                <a:srgbClr val="039BDA">
                  <a:alpha val="30000"/>
                </a:srgbClr>
              </a:gs>
              <a:gs pos="9000">
                <a:schemeClr val="accent1"/>
              </a:gs>
              <a:gs pos="89000">
                <a:schemeClr val="accent1">
                  <a:alpha val="0"/>
                </a:schemeClr>
              </a:gs>
            </a:gsLst>
            <a:lin ang="4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p:ph type="body" sz="quarter" idx="11" hasCustomPrompt="1"/>
          </p:nvPr>
        </p:nvSpPr>
        <p:spPr bwMode="invGray">
          <a:xfrm>
            <a:off x="320674" y="1074738"/>
            <a:ext cx="5669280" cy="1005840"/>
          </a:xfrm>
        </p:spPr>
        <p:txBody>
          <a:bodyPr lIns="0" tIns="0" rIns="0" bIns="0" anchor="ctr"/>
          <a:lstStyle>
            <a:lvl1pPr marL="0" indent="0" algn="l">
              <a:buNone/>
              <a:defRPr>
                <a:latin typeface="Raleway Light" pitchFamily="2" charset="0"/>
              </a:defRPr>
            </a:lvl1pPr>
          </a:lstStyle>
          <a:p>
            <a:pPr lvl="0"/>
            <a:r>
              <a:rPr lang="en-US" dirty="0"/>
              <a:t>Text</a:t>
            </a:r>
          </a:p>
        </p:txBody>
      </p:sp>
      <p:sp>
        <p:nvSpPr>
          <p:cNvPr id="7" name="Text Placeholder 4">
            <a:extLst>
              <a:ext uri="{FF2B5EF4-FFF2-40B4-BE49-F238E27FC236}">
                <a16:creationId xmlns:a16="http://schemas.microsoft.com/office/drawing/2014/main" id="{A231BA4B-8E51-4730-9569-847C0722DAC8}"/>
              </a:ext>
            </a:extLst>
          </p:cNvPr>
          <p:cNvSpPr>
            <a:spLocks noGrp="1"/>
          </p:cNvSpPr>
          <p:nvPr>
            <p:ph type="body" sz="quarter" idx="1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8" name="Text Placeholder 5">
            <a:extLst>
              <a:ext uri="{FF2B5EF4-FFF2-40B4-BE49-F238E27FC236}">
                <a16:creationId xmlns:a16="http://schemas.microsoft.com/office/drawing/2014/main" id="{D36EF7ED-6900-4FD5-AA62-B93F5B77D31D}"/>
              </a:ext>
            </a:extLst>
          </p:cNvPr>
          <p:cNvSpPr>
            <a:spLocks noGrp="1"/>
          </p:cNvSpPr>
          <p:nvPr>
            <p:ph type="body" sz="quarter" idx="13" hasCustomPrompt="1"/>
          </p:nvPr>
        </p:nvSpPr>
        <p:spPr bwMode="invGray">
          <a:xfrm>
            <a:off x="320674" y="2320050"/>
            <a:ext cx="5669280" cy="1005840"/>
          </a:xfrm>
        </p:spPr>
        <p:txBody>
          <a:bodyPr lIns="0" tIns="0" rIns="0" bIns="0" anchor="ctr"/>
          <a:lstStyle>
            <a:lvl1pPr marL="0" indent="0" algn="l">
              <a:buNone/>
              <a:defRPr>
                <a:latin typeface="Raleway Light" pitchFamily="2" charset="0"/>
              </a:defRPr>
            </a:lvl1pPr>
          </a:lstStyle>
          <a:p>
            <a:pPr lvl="0"/>
            <a:r>
              <a:rPr lang="en-US" dirty="0"/>
              <a:t>Text</a:t>
            </a:r>
          </a:p>
        </p:txBody>
      </p:sp>
      <p:sp>
        <p:nvSpPr>
          <p:cNvPr id="9" name="Text Placeholder 5">
            <a:extLst>
              <a:ext uri="{FF2B5EF4-FFF2-40B4-BE49-F238E27FC236}">
                <a16:creationId xmlns:a16="http://schemas.microsoft.com/office/drawing/2014/main" id="{ED4A2992-ECB4-49A6-8DA5-345891EC76FE}"/>
              </a:ext>
            </a:extLst>
          </p:cNvPr>
          <p:cNvSpPr>
            <a:spLocks noGrp="1"/>
          </p:cNvSpPr>
          <p:nvPr>
            <p:ph type="body" sz="quarter" idx="14" hasCustomPrompt="1"/>
          </p:nvPr>
        </p:nvSpPr>
        <p:spPr bwMode="invGray">
          <a:xfrm>
            <a:off x="320674" y="3565362"/>
            <a:ext cx="5669280" cy="1005840"/>
          </a:xfrm>
        </p:spPr>
        <p:txBody>
          <a:bodyPr lIns="0" tIns="0" rIns="0" bIns="0" anchor="ctr"/>
          <a:lstStyle>
            <a:lvl1pPr marL="0" indent="0" algn="l">
              <a:buNone/>
              <a:defRPr>
                <a:latin typeface="Raleway Light" pitchFamily="2" charset="0"/>
              </a:defRPr>
            </a:lvl1pPr>
          </a:lstStyle>
          <a:p>
            <a:pPr lvl="0"/>
            <a:r>
              <a:rPr lang="en-US" dirty="0"/>
              <a:t>Text</a:t>
            </a:r>
          </a:p>
        </p:txBody>
      </p:sp>
      <p:sp>
        <p:nvSpPr>
          <p:cNvPr id="14" name="Slide Number Placeholder 5">
            <a:extLst>
              <a:ext uri="{FF2B5EF4-FFF2-40B4-BE49-F238E27FC236}">
                <a16:creationId xmlns:a16="http://schemas.microsoft.com/office/drawing/2014/main" id="{3F03D6D6-A88C-4CDA-9E39-DA52C3FEE6EF}"/>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5" name="Picture 14" descr="Text&#10;&#10;Description automatically generated">
            <a:extLst>
              <a:ext uri="{FF2B5EF4-FFF2-40B4-BE49-F238E27FC236}">
                <a16:creationId xmlns:a16="http://schemas.microsoft.com/office/drawing/2014/main" id="{3BED78C1-BB7B-4B63-ABEF-D754BFCF77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390941131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images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53AB01-8E4C-47D6-B8E3-10AC53C8EB24}"/>
              </a:ext>
            </a:extLst>
          </p:cNvPr>
          <p:cNvSpPr>
            <a:spLocks noGrp="1" noChangeAspect="1"/>
          </p:cNvSpPr>
          <p:nvPr>
            <p:ph type="pic" sz="quarter" idx="10" hasCustomPrompt="1"/>
          </p:nvPr>
        </p:nvSpPr>
        <p:spPr bwMode="invGray">
          <a:xfrm>
            <a:off x="320054" y="131314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22" name="Picture Placeholder 3">
            <a:extLst>
              <a:ext uri="{FF2B5EF4-FFF2-40B4-BE49-F238E27FC236}">
                <a16:creationId xmlns:a16="http://schemas.microsoft.com/office/drawing/2014/main" id="{95F79ED8-DE62-4265-BF98-CA8F3250F44E}"/>
              </a:ext>
            </a:extLst>
          </p:cNvPr>
          <p:cNvSpPr>
            <a:spLocks noGrp="1" noChangeAspect="1"/>
          </p:cNvSpPr>
          <p:nvPr>
            <p:ph type="pic" sz="quarter" idx="15" hasCustomPrompt="1"/>
          </p:nvPr>
        </p:nvSpPr>
        <p:spPr bwMode="invGray">
          <a:xfrm>
            <a:off x="320054" y="3159283"/>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23" name="Picture Placeholder 3">
            <a:extLst>
              <a:ext uri="{FF2B5EF4-FFF2-40B4-BE49-F238E27FC236}">
                <a16:creationId xmlns:a16="http://schemas.microsoft.com/office/drawing/2014/main" id="{8079FDD0-E93A-4BF9-AE06-64395560F12E}"/>
              </a:ext>
            </a:extLst>
          </p:cNvPr>
          <p:cNvSpPr>
            <a:spLocks noGrp="1" noChangeAspect="1"/>
          </p:cNvSpPr>
          <p:nvPr>
            <p:ph type="pic" sz="quarter" idx="16" hasCustomPrompt="1"/>
          </p:nvPr>
        </p:nvSpPr>
        <p:spPr bwMode="invGray">
          <a:xfrm>
            <a:off x="7610829" y="131024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24" name="Picture Placeholder 3">
            <a:extLst>
              <a:ext uri="{FF2B5EF4-FFF2-40B4-BE49-F238E27FC236}">
                <a16:creationId xmlns:a16="http://schemas.microsoft.com/office/drawing/2014/main" id="{23DF603E-3B4A-4E51-8C9E-306B088CC2B0}"/>
              </a:ext>
            </a:extLst>
          </p:cNvPr>
          <p:cNvSpPr>
            <a:spLocks noGrp="1" noChangeAspect="1"/>
          </p:cNvSpPr>
          <p:nvPr>
            <p:ph type="pic" sz="quarter" idx="17" hasCustomPrompt="1"/>
          </p:nvPr>
        </p:nvSpPr>
        <p:spPr bwMode="invGray">
          <a:xfrm>
            <a:off x="7610829" y="3159283"/>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15" name="Oval 14">
            <a:extLst>
              <a:ext uri="{FF2B5EF4-FFF2-40B4-BE49-F238E27FC236}">
                <a16:creationId xmlns:a16="http://schemas.microsoft.com/office/drawing/2014/main" id="{AD321218-61CD-4A7C-A430-F5A1DDE9AD9B}"/>
              </a:ext>
            </a:extLst>
          </p:cNvPr>
          <p:cNvSpPr>
            <a:spLocks noChangeAspect="1"/>
          </p:cNvSpPr>
          <p:nvPr userDrawn="1"/>
        </p:nvSpPr>
        <p:spPr bwMode="invGray">
          <a:xfrm>
            <a:off x="315482" y="1316736"/>
            <a:ext cx="1197864" cy="1197864"/>
          </a:xfrm>
          <a:prstGeom prst="ellipse">
            <a:avLst/>
          </a:prstGeom>
          <a:gradFill flip="none" rotWithShape="1">
            <a:gsLst>
              <a:gs pos="47000">
                <a:schemeClr val="accent1">
                  <a:alpha val="0"/>
                </a:schemeClr>
              </a:gs>
              <a:gs pos="0">
                <a:schemeClr val="accent1"/>
              </a:gs>
            </a:gsLst>
            <a:lin ang="4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5" name="Oval 24">
            <a:extLst>
              <a:ext uri="{FF2B5EF4-FFF2-40B4-BE49-F238E27FC236}">
                <a16:creationId xmlns:a16="http://schemas.microsoft.com/office/drawing/2014/main" id="{835E1044-5A44-4BFE-89AF-ACDEEA2B4BF2}"/>
              </a:ext>
            </a:extLst>
          </p:cNvPr>
          <p:cNvSpPr>
            <a:spLocks noChangeAspect="1"/>
          </p:cNvSpPr>
          <p:nvPr userDrawn="1"/>
        </p:nvSpPr>
        <p:spPr bwMode="invGray">
          <a:xfrm>
            <a:off x="315482" y="3163824"/>
            <a:ext cx="1197864" cy="1197864"/>
          </a:xfrm>
          <a:prstGeom prst="ellipse">
            <a:avLst/>
          </a:prstGeom>
          <a:gradFill flip="none" rotWithShape="1">
            <a:gsLst>
              <a:gs pos="47000">
                <a:schemeClr val="accent4">
                  <a:alpha val="0"/>
                </a:schemeClr>
              </a:gs>
              <a:gs pos="0">
                <a:schemeClr val="accent4"/>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6" name="Oval 25">
            <a:extLst>
              <a:ext uri="{FF2B5EF4-FFF2-40B4-BE49-F238E27FC236}">
                <a16:creationId xmlns:a16="http://schemas.microsoft.com/office/drawing/2014/main" id="{058BCB6D-0CAC-42F5-AA2A-440E5D9D92B4}"/>
              </a:ext>
            </a:extLst>
          </p:cNvPr>
          <p:cNvSpPr>
            <a:spLocks noChangeAspect="1"/>
          </p:cNvSpPr>
          <p:nvPr userDrawn="1"/>
        </p:nvSpPr>
        <p:spPr bwMode="invGray">
          <a:xfrm>
            <a:off x="7606257" y="3163824"/>
            <a:ext cx="1197864" cy="1197864"/>
          </a:xfrm>
          <a:prstGeom prst="ellipse">
            <a:avLst/>
          </a:prstGeom>
          <a:gradFill flip="none" rotWithShape="1">
            <a:gsLst>
              <a:gs pos="47000">
                <a:schemeClr val="accent3">
                  <a:alpha val="0"/>
                </a:schemeClr>
              </a:gs>
              <a:gs pos="8000">
                <a:schemeClr val="accent3"/>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7" name="Oval 26">
            <a:extLst>
              <a:ext uri="{FF2B5EF4-FFF2-40B4-BE49-F238E27FC236}">
                <a16:creationId xmlns:a16="http://schemas.microsoft.com/office/drawing/2014/main" id="{74BE5BC6-9E7F-4FC5-9732-D81384AB690C}"/>
              </a:ext>
            </a:extLst>
          </p:cNvPr>
          <p:cNvSpPr>
            <a:spLocks noChangeAspect="1"/>
          </p:cNvSpPr>
          <p:nvPr userDrawn="1"/>
        </p:nvSpPr>
        <p:spPr bwMode="invGray">
          <a:xfrm>
            <a:off x="7606257" y="1305676"/>
            <a:ext cx="1197864" cy="1197864"/>
          </a:xfrm>
          <a:prstGeom prst="ellipse">
            <a:avLst/>
          </a:prstGeom>
          <a:gradFill flip="none" rotWithShape="1">
            <a:gsLst>
              <a:gs pos="47000">
                <a:schemeClr val="accent2">
                  <a:alpha val="0"/>
                </a:schemeClr>
              </a:gs>
              <a:gs pos="10000">
                <a:schemeClr val="accent2"/>
              </a:gs>
            </a:gsLst>
            <a:lin ang="4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p:ph type="body" sz="quarter" idx="11" hasCustomPrompt="1"/>
          </p:nvPr>
        </p:nvSpPr>
        <p:spPr bwMode="invGray">
          <a:xfrm>
            <a:off x="1676400" y="1083616"/>
            <a:ext cx="2838231" cy="1645920"/>
          </a:xfrm>
        </p:spPr>
        <p:txBody>
          <a:bodyPr lIns="0" tIns="0" rIns="0" bIns="0" anchor="ctr"/>
          <a:lstStyle>
            <a:lvl1pPr marL="0" indent="0">
              <a:buNone/>
              <a:defRPr>
                <a:latin typeface="Raleway Light" pitchFamily="2" charset="0"/>
              </a:defRPr>
            </a:lvl1pPr>
          </a:lstStyle>
          <a:p>
            <a:pPr lvl="0"/>
            <a:r>
              <a:rPr lang="en-US" dirty="0"/>
              <a:t>Text</a:t>
            </a:r>
          </a:p>
        </p:txBody>
      </p:sp>
      <p:sp>
        <p:nvSpPr>
          <p:cNvPr id="19" name="Text Placeholder 5">
            <a:extLst>
              <a:ext uri="{FF2B5EF4-FFF2-40B4-BE49-F238E27FC236}">
                <a16:creationId xmlns:a16="http://schemas.microsoft.com/office/drawing/2014/main" id="{81DB8866-7A09-49FF-8B8F-A2030E186C7D}"/>
              </a:ext>
            </a:extLst>
          </p:cNvPr>
          <p:cNvSpPr>
            <a:spLocks noGrp="1"/>
          </p:cNvSpPr>
          <p:nvPr>
            <p:ph type="body" sz="quarter" idx="12" hasCustomPrompt="1"/>
          </p:nvPr>
        </p:nvSpPr>
        <p:spPr bwMode="invGray">
          <a:xfrm>
            <a:off x="1676400" y="2926080"/>
            <a:ext cx="2838231" cy="1645920"/>
          </a:xfrm>
        </p:spPr>
        <p:txBody>
          <a:bodyPr lIns="0" tIns="0" rIns="0" bIns="0" anchor="ctr"/>
          <a:lstStyle>
            <a:lvl1pPr marL="0" indent="0">
              <a:buNone/>
              <a:defRPr>
                <a:latin typeface="Raleway Light" pitchFamily="2" charset="0"/>
              </a:defRPr>
            </a:lvl1pPr>
          </a:lstStyle>
          <a:p>
            <a:pPr lvl="0"/>
            <a:r>
              <a:rPr lang="en-US" dirty="0"/>
              <a:t>Text</a:t>
            </a:r>
          </a:p>
        </p:txBody>
      </p:sp>
      <p:sp>
        <p:nvSpPr>
          <p:cNvPr id="20" name="Text Placeholder 5">
            <a:extLst>
              <a:ext uri="{FF2B5EF4-FFF2-40B4-BE49-F238E27FC236}">
                <a16:creationId xmlns:a16="http://schemas.microsoft.com/office/drawing/2014/main" id="{2E07EB45-86F8-4B7E-B80F-413B61F063C2}"/>
              </a:ext>
            </a:extLst>
          </p:cNvPr>
          <p:cNvSpPr>
            <a:spLocks noGrp="1"/>
          </p:cNvSpPr>
          <p:nvPr>
            <p:ph type="body" sz="quarter" idx="13" hasCustomPrompt="1"/>
          </p:nvPr>
        </p:nvSpPr>
        <p:spPr bwMode="invGray">
          <a:xfrm>
            <a:off x="4639408" y="1083616"/>
            <a:ext cx="2838231" cy="1645920"/>
          </a:xfrm>
        </p:spPr>
        <p:txBody>
          <a:bodyPr lIns="0" tIns="0" rIns="0" bIns="0" anchor="ctr"/>
          <a:lstStyle>
            <a:lvl1pPr marL="0" indent="0" algn="r">
              <a:buNone/>
              <a:defRPr>
                <a:latin typeface="Raleway Light" pitchFamily="2" charset="0"/>
              </a:defRPr>
            </a:lvl1pPr>
          </a:lstStyle>
          <a:p>
            <a:pPr lvl="0"/>
            <a:r>
              <a:rPr lang="en-US" dirty="0"/>
              <a:t>Text</a:t>
            </a:r>
          </a:p>
        </p:txBody>
      </p:sp>
      <p:sp>
        <p:nvSpPr>
          <p:cNvPr id="21" name="Text Placeholder 5">
            <a:extLst>
              <a:ext uri="{FF2B5EF4-FFF2-40B4-BE49-F238E27FC236}">
                <a16:creationId xmlns:a16="http://schemas.microsoft.com/office/drawing/2014/main" id="{3E432386-8EA5-4AD4-BF83-1A3847D5D488}"/>
              </a:ext>
            </a:extLst>
          </p:cNvPr>
          <p:cNvSpPr>
            <a:spLocks noGrp="1"/>
          </p:cNvSpPr>
          <p:nvPr>
            <p:ph type="body" sz="quarter" idx="14" hasCustomPrompt="1"/>
          </p:nvPr>
        </p:nvSpPr>
        <p:spPr bwMode="invGray">
          <a:xfrm>
            <a:off x="4639408" y="2926080"/>
            <a:ext cx="2838231" cy="1645920"/>
          </a:xfrm>
        </p:spPr>
        <p:txBody>
          <a:bodyPr lIns="0" tIns="0" rIns="0" bIns="0" anchor="ctr"/>
          <a:lstStyle>
            <a:lvl1pPr marL="0" indent="0" algn="r">
              <a:buNone/>
              <a:defRPr>
                <a:latin typeface="Raleway Light" pitchFamily="2" charset="0"/>
              </a:defRPr>
            </a:lvl1pPr>
          </a:lstStyle>
          <a:p>
            <a:pPr lvl="0"/>
            <a:r>
              <a:rPr lang="en-US" dirty="0"/>
              <a:t>Text</a:t>
            </a:r>
          </a:p>
        </p:txBody>
      </p:sp>
      <p:sp>
        <p:nvSpPr>
          <p:cNvPr id="16" name="Text Placeholder 4">
            <a:extLst>
              <a:ext uri="{FF2B5EF4-FFF2-40B4-BE49-F238E27FC236}">
                <a16:creationId xmlns:a16="http://schemas.microsoft.com/office/drawing/2014/main" id="{CDA63899-2D8B-4E37-94CE-787B7D2481BD}"/>
              </a:ext>
            </a:extLst>
          </p:cNvPr>
          <p:cNvSpPr>
            <a:spLocks noGrp="1"/>
          </p:cNvSpPr>
          <p:nvPr>
            <p:ph type="body" sz="quarter" idx="18"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17" name="Slide Number Placeholder 5">
            <a:extLst>
              <a:ext uri="{FF2B5EF4-FFF2-40B4-BE49-F238E27FC236}">
                <a16:creationId xmlns:a16="http://schemas.microsoft.com/office/drawing/2014/main" id="{81692895-010D-4964-BD04-C4FAFD13F822}"/>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8" name="Picture 17" descr="Text&#10;&#10;Description automatically generated">
            <a:extLst>
              <a:ext uri="{FF2B5EF4-FFF2-40B4-BE49-F238E27FC236}">
                <a16:creationId xmlns:a16="http://schemas.microsoft.com/office/drawing/2014/main" id="{DF76377C-C310-4D32-8AAB-C5FA886B5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93644622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images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53AB01-8E4C-47D6-B8E3-10AC53C8EB24}"/>
              </a:ext>
            </a:extLst>
          </p:cNvPr>
          <p:cNvSpPr>
            <a:spLocks noGrp="1" noChangeAspect="1"/>
          </p:cNvSpPr>
          <p:nvPr>
            <p:ph type="pic" sz="quarter" idx="10" hasCustomPrompt="1"/>
          </p:nvPr>
        </p:nvSpPr>
        <p:spPr bwMode="invGray">
          <a:xfrm>
            <a:off x="706122" y="107473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40" name="Picture Placeholder 3">
            <a:extLst>
              <a:ext uri="{FF2B5EF4-FFF2-40B4-BE49-F238E27FC236}">
                <a16:creationId xmlns:a16="http://schemas.microsoft.com/office/drawing/2014/main" id="{0084BE70-235A-4A84-BDB3-2A7C9EDFF3D1}"/>
              </a:ext>
            </a:extLst>
          </p:cNvPr>
          <p:cNvSpPr>
            <a:spLocks noGrp="1" noChangeAspect="1"/>
          </p:cNvSpPr>
          <p:nvPr>
            <p:ph type="pic" sz="quarter" idx="19" hasCustomPrompt="1"/>
          </p:nvPr>
        </p:nvSpPr>
        <p:spPr bwMode="invGray">
          <a:xfrm>
            <a:off x="2865122" y="107473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41" name="Picture Placeholder 3">
            <a:extLst>
              <a:ext uri="{FF2B5EF4-FFF2-40B4-BE49-F238E27FC236}">
                <a16:creationId xmlns:a16="http://schemas.microsoft.com/office/drawing/2014/main" id="{B21D74B9-8621-4C24-8533-7BE723A60770}"/>
              </a:ext>
            </a:extLst>
          </p:cNvPr>
          <p:cNvSpPr>
            <a:spLocks noGrp="1" noChangeAspect="1"/>
          </p:cNvSpPr>
          <p:nvPr>
            <p:ph type="pic" sz="quarter" idx="20" hasCustomPrompt="1"/>
          </p:nvPr>
        </p:nvSpPr>
        <p:spPr bwMode="invGray">
          <a:xfrm>
            <a:off x="5073164" y="107473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42" name="Picture Placeholder 3">
            <a:extLst>
              <a:ext uri="{FF2B5EF4-FFF2-40B4-BE49-F238E27FC236}">
                <a16:creationId xmlns:a16="http://schemas.microsoft.com/office/drawing/2014/main" id="{87ECCD5F-585C-4256-9B5B-49C97CB57375}"/>
              </a:ext>
            </a:extLst>
          </p:cNvPr>
          <p:cNvSpPr>
            <a:spLocks noGrp="1" noChangeAspect="1"/>
          </p:cNvSpPr>
          <p:nvPr>
            <p:ph type="pic" sz="quarter" idx="21" hasCustomPrompt="1"/>
          </p:nvPr>
        </p:nvSpPr>
        <p:spPr bwMode="invGray">
          <a:xfrm>
            <a:off x="7233922" y="107473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5" name="Oval 4">
            <a:extLst>
              <a:ext uri="{FF2B5EF4-FFF2-40B4-BE49-F238E27FC236}">
                <a16:creationId xmlns:a16="http://schemas.microsoft.com/office/drawing/2014/main" id="{9525D430-C43C-4729-86E5-DEA9E9E60E43}"/>
              </a:ext>
            </a:extLst>
          </p:cNvPr>
          <p:cNvSpPr>
            <a:spLocks noChangeAspect="1"/>
          </p:cNvSpPr>
          <p:nvPr userDrawn="1"/>
        </p:nvSpPr>
        <p:spPr bwMode="invGray">
          <a:xfrm>
            <a:off x="704088" y="1078992"/>
            <a:ext cx="1197864" cy="1197864"/>
          </a:xfrm>
          <a:prstGeom prst="ellipse">
            <a:avLst/>
          </a:prstGeom>
          <a:gradFill>
            <a:gsLst>
              <a:gs pos="47000">
                <a:schemeClr val="accent1">
                  <a:alpha val="0"/>
                </a:schemeClr>
              </a:gs>
              <a:gs pos="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FD6F98B-7844-403D-B366-D998D999F999}"/>
              </a:ext>
            </a:extLst>
          </p:cNvPr>
          <p:cNvSpPr>
            <a:spLocks noChangeAspect="1"/>
          </p:cNvSpPr>
          <p:nvPr userDrawn="1"/>
        </p:nvSpPr>
        <p:spPr bwMode="invGray">
          <a:xfrm>
            <a:off x="5074920" y="1078992"/>
            <a:ext cx="1197864" cy="1197864"/>
          </a:xfrm>
          <a:prstGeom prst="ellipse">
            <a:avLst/>
          </a:prstGeom>
          <a:gradFill>
            <a:gsLst>
              <a:gs pos="47000">
                <a:schemeClr val="accent2">
                  <a:alpha val="0"/>
                </a:schemeClr>
              </a:gs>
              <a:gs pos="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068B072-953A-47FF-A114-8E7D56DE298E}"/>
              </a:ext>
            </a:extLst>
          </p:cNvPr>
          <p:cNvSpPr>
            <a:spLocks noChangeAspect="1"/>
          </p:cNvSpPr>
          <p:nvPr userDrawn="1"/>
        </p:nvSpPr>
        <p:spPr bwMode="invGray">
          <a:xfrm>
            <a:off x="7232904" y="1078992"/>
            <a:ext cx="1197864" cy="1197864"/>
          </a:xfrm>
          <a:prstGeom prst="ellipse">
            <a:avLst/>
          </a:prstGeom>
          <a:gradFill>
            <a:gsLst>
              <a:gs pos="47000">
                <a:schemeClr val="accent3">
                  <a:alpha val="0"/>
                </a:schemeClr>
              </a:gs>
              <a:gs pos="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E232DF0-A5F7-42CE-A8B7-B50478ADC87D}"/>
              </a:ext>
            </a:extLst>
          </p:cNvPr>
          <p:cNvSpPr>
            <a:spLocks noChangeAspect="1"/>
          </p:cNvSpPr>
          <p:nvPr userDrawn="1"/>
        </p:nvSpPr>
        <p:spPr bwMode="invGray">
          <a:xfrm>
            <a:off x="2862072" y="1078992"/>
            <a:ext cx="1197864" cy="1197864"/>
          </a:xfrm>
          <a:prstGeom prst="ellipse">
            <a:avLst/>
          </a:prstGeom>
          <a:gradFill>
            <a:gsLst>
              <a:gs pos="47000">
                <a:schemeClr val="accent4">
                  <a:alpha val="0"/>
                </a:schemeClr>
              </a:gs>
              <a:gs pos="0">
                <a:schemeClr val="accent4"/>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C09B28-0925-453E-8BD4-72CDB513A74E}"/>
              </a:ext>
            </a:extLst>
          </p:cNvPr>
          <p:cNvSpPr>
            <a:spLocks noGrp="1"/>
          </p:cNvSpPr>
          <p:nvPr userDrawn="1">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userDrawn="1">
            <p:ph type="body" sz="quarter" idx="11" hasCustomPrompt="1"/>
          </p:nvPr>
        </p:nvSpPr>
        <p:spPr bwMode="invGray">
          <a:xfrm>
            <a:off x="333252" y="2721928"/>
            <a:ext cx="1956816" cy="1847088"/>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15" name="Text Placeholder 5">
            <a:extLst>
              <a:ext uri="{FF2B5EF4-FFF2-40B4-BE49-F238E27FC236}">
                <a16:creationId xmlns:a16="http://schemas.microsoft.com/office/drawing/2014/main" id="{C7808F05-407F-4197-BCEF-70999CAED6F0}"/>
              </a:ext>
            </a:extLst>
          </p:cNvPr>
          <p:cNvSpPr>
            <a:spLocks noGrp="1"/>
          </p:cNvSpPr>
          <p:nvPr userDrawn="1">
            <p:ph type="body" sz="quarter" idx="12" hasCustomPrompt="1"/>
          </p:nvPr>
        </p:nvSpPr>
        <p:spPr bwMode="invGray">
          <a:xfrm>
            <a:off x="333252" y="2373924"/>
            <a:ext cx="1956816" cy="274320"/>
          </a:xfrm>
        </p:spPr>
        <p:txBody>
          <a:bodyPr lIns="0" tIns="0" rIns="0" bIns="0" anchor="ctr"/>
          <a:lstStyle>
            <a:lvl1pPr marL="0" indent="0" algn="ctr">
              <a:buNone/>
              <a:defRPr sz="1200">
                <a:solidFill>
                  <a:schemeClr val="accent1"/>
                </a:solidFill>
                <a:latin typeface="+mj-lt"/>
              </a:defRPr>
            </a:lvl1pPr>
          </a:lstStyle>
          <a:p>
            <a:pPr lvl="0"/>
            <a:r>
              <a:rPr lang="en-US" dirty="0"/>
              <a:t>Text or Name</a:t>
            </a:r>
          </a:p>
        </p:txBody>
      </p:sp>
      <p:sp>
        <p:nvSpPr>
          <p:cNvPr id="16" name="Text Placeholder 5">
            <a:extLst>
              <a:ext uri="{FF2B5EF4-FFF2-40B4-BE49-F238E27FC236}">
                <a16:creationId xmlns:a16="http://schemas.microsoft.com/office/drawing/2014/main" id="{ACD32266-B506-4017-85D4-6D3B7BFD84BB}"/>
              </a:ext>
            </a:extLst>
          </p:cNvPr>
          <p:cNvSpPr>
            <a:spLocks noGrp="1"/>
          </p:cNvSpPr>
          <p:nvPr userDrawn="1">
            <p:ph type="body" sz="quarter" idx="13" hasCustomPrompt="1"/>
          </p:nvPr>
        </p:nvSpPr>
        <p:spPr bwMode="invGray">
          <a:xfrm>
            <a:off x="2504899" y="2721928"/>
            <a:ext cx="1956816" cy="1847088"/>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17" name="Text Placeholder 5">
            <a:extLst>
              <a:ext uri="{FF2B5EF4-FFF2-40B4-BE49-F238E27FC236}">
                <a16:creationId xmlns:a16="http://schemas.microsoft.com/office/drawing/2014/main" id="{EF3D9A09-E93B-484F-B386-63D774A061AD}"/>
              </a:ext>
            </a:extLst>
          </p:cNvPr>
          <p:cNvSpPr>
            <a:spLocks noGrp="1"/>
          </p:cNvSpPr>
          <p:nvPr userDrawn="1">
            <p:ph type="body" sz="quarter" idx="14" hasCustomPrompt="1"/>
          </p:nvPr>
        </p:nvSpPr>
        <p:spPr bwMode="invGray">
          <a:xfrm>
            <a:off x="2504899" y="2373924"/>
            <a:ext cx="1956816" cy="274320"/>
          </a:xfrm>
        </p:spPr>
        <p:txBody>
          <a:bodyPr lIns="0" tIns="0" rIns="0" bIns="0" anchor="ctr"/>
          <a:lstStyle>
            <a:lvl1pPr marL="0" indent="0" algn="ctr">
              <a:buNone/>
              <a:defRPr sz="1200">
                <a:solidFill>
                  <a:schemeClr val="accent4"/>
                </a:solidFill>
                <a:latin typeface="+mj-lt"/>
              </a:defRPr>
            </a:lvl1pPr>
          </a:lstStyle>
          <a:p>
            <a:pPr lvl="0"/>
            <a:r>
              <a:rPr lang="en-US" dirty="0"/>
              <a:t>Text or Name</a:t>
            </a:r>
          </a:p>
        </p:txBody>
      </p:sp>
      <p:sp>
        <p:nvSpPr>
          <p:cNvPr id="18" name="Text Placeholder 5">
            <a:extLst>
              <a:ext uri="{FF2B5EF4-FFF2-40B4-BE49-F238E27FC236}">
                <a16:creationId xmlns:a16="http://schemas.microsoft.com/office/drawing/2014/main" id="{9643D738-DC84-4B6E-8D85-DB4008829909}"/>
              </a:ext>
            </a:extLst>
          </p:cNvPr>
          <p:cNvSpPr>
            <a:spLocks noGrp="1"/>
          </p:cNvSpPr>
          <p:nvPr userDrawn="1">
            <p:ph type="body" sz="quarter" idx="15" hasCustomPrompt="1"/>
          </p:nvPr>
        </p:nvSpPr>
        <p:spPr bwMode="invGray">
          <a:xfrm>
            <a:off x="4676546" y="2721928"/>
            <a:ext cx="1956816" cy="1847088"/>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25" name="Text Placeholder 5">
            <a:extLst>
              <a:ext uri="{FF2B5EF4-FFF2-40B4-BE49-F238E27FC236}">
                <a16:creationId xmlns:a16="http://schemas.microsoft.com/office/drawing/2014/main" id="{C69CB2B6-4B44-44E8-8312-78C8DCE900DC}"/>
              </a:ext>
            </a:extLst>
          </p:cNvPr>
          <p:cNvSpPr>
            <a:spLocks noGrp="1"/>
          </p:cNvSpPr>
          <p:nvPr userDrawn="1">
            <p:ph type="body" sz="quarter" idx="16" hasCustomPrompt="1"/>
          </p:nvPr>
        </p:nvSpPr>
        <p:spPr bwMode="invGray">
          <a:xfrm>
            <a:off x="4676546" y="2373924"/>
            <a:ext cx="1956816" cy="274320"/>
          </a:xfrm>
        </p:spPr>
        <p:txBody>
          <a:bodyPr lIns="0" tIns="0" rIns="0" bIns="0" anchor="ctr"/>
          <a:lstStyle>
            <a:lvl1pPr marL="0" indent="0" algn="ctr">
              <a:buNone/>
              <a:defRPr sz="1200">
                <a:solidFill>
                  <a:schemeClr val="accent2"/>
                </a:solidFill>
                <a:latin typeface="+mj-lt"/>
              </a:defRPr>
            </a:lvl1pPr>
          </a:lstStyle>
          <a:p>
            <a:pPr lvl="0"/>
            <a:r>
              <a:rPr lang="en-US" dirty="0"/>
              <a:t>Text or Name</a:t>
            </a:r>
          </a:p>
        </p:txBody>
      </p:sp>
      <p:sp>
        <p:nvSpPr>
          <p:cNvPr id="26" name="Text Placeholder 5">
            <a:extLst>
              <a:ext uri="{FF2B5EF4-FFF2-40B4-BE49-F238E27FC236}">
                <a16:creationId xmlns:a16="http://schemas.microsoft.com/office/drawing/2014/main" id="{F6ACF818-5DC5-469C-BD9D-38C2BED2F786}"/>
              </a:ext>
            </a:extLst>
          </p:cNvPr>
          <p:cNvSpPr>
            <a:spLocks noGrp="1"/>
          </p:cNvSpPr>
          <p:nvPr userDrawn="1">
            <p:ph type="body" sz="quarter" idx="17" hasCustomPrompt="1"/>
          </p:nvPr>
        </p:nvSpPr>
        <p:spPr bwMode="invGray">
          <a:xfrm>
            <a:off x="6848192" y="2721928"/>
            <a:ext cx="1956816" cy="1847088"/>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27" name="Text Placeholder 5">
            <a:extLst>
              <a:ext uri="{FF2B5EF4-FFF2-40B4-BE49-F238E27FC236}">
                <a16:creationId xmlns:a16="http://schemas.microsoft.com/office/drawing/2014/main" id="{52343530-9785-4BA5-AB3D-ED1A31D4EC71}"/>
              </a:ext>
            </a:extLst>
          </p:cNvPr>
          <p:cNvSpPr>
            <a:spLocks noGrp="1"/>
          </p:cNvSpPr>
          <p:nvPr userDrawn="1">
            <p:ph type="body" sz="quarter" idx="18" hasCustomPrompt="1"/>
          </p:nvPr>
        </p:nvSpPr>
        <p:spPr bwMode="invGray">
          <a:xfrm>
            <a:off x="6848192" y="2373924"/>
            <a:ext cx="1956816" cy="274320"/>
          </a:xfrm>
        </p:spPr>
        <p:txBody>
          <a:bodyPr lIns="0" tIns="0" rIns="0" bIns="0" anchor="ctr"/>
          <a:lstStyle>
            <a:lvl1pPr marL="0" indent="0" algn="ctr">
              <a:buNone/>
              <a:defRPr sz="1200">
                <a:solidFill>
                  <a:schemeClr val="accent3"/>
                </a:solidFill>
                <a:latin typeface="+mj-lt"/>
              </a:defRPr>
            </a:lvl1pPr>
          </a:lstStyle>
          <a:p>
            <a:pPr lvl="0"/>
            <a:r>
              <a:rPr lang="en-US" dirty="0"/>
              <a:t>Text or Name</a:t>
            </a:r>
          </a:p>
        </p:txBody>
      </p:sp>
      <p:sp>
        <p:nvSpPr>
          <p:cNvPr id="19" name="Text Placeholder 4">
            <a:extLst>
              <a:ext uri="{FF2B5EF4-FFF2-40B4-BE49-F238E27FC236}">
                <a16:creationId xmlns:a16="http://schemas.microsoft.com/office/drawing/2014/main" id="{642359BD-0C60-4B41-9186-D3A8E07117B2}"/>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0" name="Slide Number Placeholder 5">
            <a:extLst>
              <a:ext uri="{FF2B5EF4-FFF2-40B4-BE49-F238E27FC236}">
                <a16:creationId xmlns:a16="http://schemas.microsoft.com/office/drawing/2014/main" id="{0D43B39E-A5D5-44C5-98F3-B5ED4311B4FE}"/>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21" name="Picture 20" descr="Text&#10;&#10;Description automatically generated">
            <a:extLst>
              <a:ext uri="{FF2B5EF4-FFF2-40B4-BE49-F238E27FC236}">
                <a16:creationId xmlns:a16="http://schemas.microsoft.com/office/drawing/2014/main" id="{511E042A-8A2C-49C2-955A-A7E2A9CB5A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61503438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images 3">
    <p:spTree>
      <p:nvGrpSpPr>
        <p:cNvPr id="1" name=""/>
        <p:cNvGrpSpPr/>
        <p:nvPr/>
      </p:nvGrpSpPr>
      <p:grpSpPr>
        <a:xfrm>
          <a:off x="0" y="0"/>
          <a:ext cx="0" cy="0"/>
          <a:chOff x="0" y="0"/>
          <a:chExt cx="0" cy="0"/>
        </a:xfrm>
      </p:grpSpPr>
      <p:sp>
        <p:nvSpPr>
          <p:cNvPr id="63" name="Picture Placeholder 3">
            <a:extLst>
              <a:ext uri="{FF2B5EF4-FFF2-40B4-BE49-F238E27FC236}">
                <a16:creationId xmlns:a16="http://schemas.microsoft.com/office/drawing/2014/main" id="{878B2F4C-301A-408C-8855-A7AF9EB8E00F}"/>
              </a:ext>
            </a:extLst>
          </p:cNvPr>
          <p:cNvSpPr>
            <a:spLocks noGrp="1" noChangeAspect="1"/>
          </p:cNvSpPr>
          <p:nvPr>
            <p:ph type="pic" sz="quarter" idx="21" hasCustomPrompt="1"/>
          </p:nvPr>
        </p:nvSpPr>
        <p:spPr bwMode="invGray">
          <a:xfrm>
            <a:off x="7227668" y="3058256"/>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61" name="Picture Placeholder 3">
            <a:extLst>
              <a:ext uri="{FF2B5EF4-FFF2-40B4-BE49-F238E27FC236}">
                <a16:creationId xmlns:a16="http://schemas.microsoft.com/office/drawing/2014/main" id="{77537E8F-8975-4A18-9813-D10B75751278}"/>
              </a:ext>
            </a:extLst>
          </p:cNvPr>
          <p:cNvSpPr>
            <a:spLocks noGrp="1" noChangeAspect="1"/>
          </p:cNvSpPr>
          <p:nvPr>
            <p:ph type="pic" sz="quarter" idx="19" hasCustomPrompt="1"/>
          </p:nvPr>
        </p:nvSpPr>
        <p:spPr bwMode="invGray">
          <a:xfrm>
            <a:off x="2884375" y="3058256"/>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62" name="Picture Placeholder 3">
            <a:extLst>
              <a:ext uri="{FF2B5EF4-FFF2-40B4-BE49-F238E27FC236}">
                <a16:creationId xmlns:a16="http://schemas.microsoft.com/office/drawing/2014/main" id="{427954B6-42E4-49AC-A8CC-2B56F6B24301}"/>
              </a:ext>
            </a:extLst>
          </p:cNvPr>
          <p:cNvSpPr>
            <a:spLocks noGrp="1" noChangeAspect="1"/>
          </p:cNvSpPr>
          <p:nvPr>
            <p:ph type="pic" sz="quarter" idx="20" hasCustomPrompt="1"/>
          </p:nvPr>
        </p:nvSpPr>
        <p:spPr bwMode="invGray">
          <a:xfrm>
            <a:off x="5056022" y="138771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4" name="Picture Placeholder 3">
            <a:extLst>
              <a:ext uri="{FF2B5EF4-FFF2-40B4-BE49-F238E27FC236}">
                <a16:creationId xmlns:a16="http://schemas.microsoft.com/office/drawing/2014/main" id="{3753AB01-8E4C-47D6-B8E3-10AC53C8EB24}"/>
              </a:ext>
            </a:extLst>
          </p:cNvPr>
          <p:cNvSpPr>
            <a:spLocks noGrp="1" noChangeAspect="1"/>
          </p:cNvSpPr>
          <p:nvPr>
            <p:ph type="pic" sz="quarter" idx="10" hasCustomPrompt="1"/>
          </p:nvPr>
        </p:nvSpPr>
        <p:spPr bwMode="invGray">
          <a:xfrm>
            <a:off x="712728" y="138771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58" name="Oval 57">
            <a:extLst>
              <a:ext uri="{FF2B5EF4-FFF2-40B4-BE49-F238E27FC236}">
                <a16:creationId xmlns:a16="http://schemas.microsoft.com/office/drawing/2014/main" id="{B59C02B8-89D8-479B-9609-A61307C54B5F}"/>
              </a:ext>
            </a:extLst>
          </p:cNvPr>
          <p:cNvSpPr>
            <a:spLocks noChangeAspect="1"/>
          </p:cNvSpPr>
          <p:nvPr/>
        </p:nvSpPr>
        <p:spPr bwMode="invGray">
          <a:xfrm>
            <a:off x="7223096" y="3058256"/>
            <a:ext cx="1197864" cy="1197864"/>
          </a:xfrm>
          <a:prstGeom prst="ellipse">
            <a:avLst/>
          </a:prstGeom>
          <a:gradFill flip="none" rotWithShape="1">
            <a:gsLst>
              <a:gs pos="47000">
                <a:schemeClr val="accent3">
                  <a:alpha val="0"/>
                </a:schemeClr>
              </a:gs>
              <a:gs pos="0">
                <a:schemeClr val="accent3"/>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50" name="Oval 49">
            <a:extLst>
              <a:ext uri="{FF2B5EF4-FFF2-40B4-BE49-F238E27FC236}">
                <a16:creationId xmlns:a16="http://schemas.microsoft.com/office/drawing/2014/main" id="{8CFCD3AC-BC13-484A-9DB6-0687ADDFA522}"/>
              </a:ext>
            </a:extLst>
          </p:cNvPr>
          <p:cNvSpPr>
            <a:spLocks noChangeAspect="1"/>
          </p:cNvSpPr>
          <p:nvPr/>
        </p:nvSpPr>
        <p:spPr bwMode="invGray">
          <a:xfrm>
            <a:off x="5056632" y="1389888"/>
            <a:ext cx="1197864" cy="1197864"/>
          </a:xfrm>
          <a:prstGeom prst="ellipse">
            <a:avLst/>
          </a:prstGeom>
          <a:gradFill flip="none" rotWithShape="1">
            <a:gsLst>
              <a:gs pos="47000">
                <a:schemeClr val="accent2">
                  <a:alpha val="0"/>
                </a:schemeClr>
              </a:gs>
              <a:gs pos="0">
                <a:schemeClr val="accent2"/>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54" name="Oval 53">
            <a:extLst>
              <a:ext uri="{FF2B5EF4-FFF2-40B4-BE49-F238E27FC236}">
                <a16:creationId xmlns:a16="http://schemas.microsoft.com/office/drawing/2014/main" id="{A0257437-5EEA-4AFD-AFBD-4160FDF4BBC1}"/>
              </a:ext>
            </a:extLst>
          </p:cNvPr>
          <p:cNvSpPr>
            <a:spLocks noChangeAspect="1"/>
          </p:cNvSpPr>
          <p:nvPr/>
        </p:nvSpPr>
        <p:spPr bwMode="invGray">
          <a:xfrm>
            <a:off x="2879803" y="3058256"/>
            <a:ext cx="1197864" cy="1197864"/>
          </a:xfrm>
          <a:prstGeom prst="ellipse">
            <a:avLst/>
          </a:prstGeom>
          <a:gradFill flip="none" rotWithShape="1">
            <a:gsLst>
              <a:gs pos="47000">
                <a:schemeClr val="accent4">
                  <a:alpha val="0"/>
                </a:schemeClr>
              </a:gs>
              <a:gs pos="0">
                <a:schemeClr val="accent4"/>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12" name="Oval 11">
            <a:extLst>
              <a:ext uri="{FF2B5EF4-FFF2-40B4-BE49-F238E27FC236}">
                <a16:creationId xmlns:a16="http://schemas.microsoft.com/office/drawing/2014/main" id="{ADACA83E-D11F-4623-9756-E043FFD2354A}"/>
              </a:ext>
            </a:extLst>
          </p:cNvPr>
          <p:cNvSpPr>
            <a:spLocks noChangeAspect="1"/>
          </p:cNvSpPr>
          <p:nvPr/>
        </p:nvSpPr>
        <p:spPr bwMode="invGray">
          <a:xfrm>
            <a:off x="713232" y="1389888"/>
            <a:ext cx="1197864" cy="1197864"/>
          </a:xfrm>
          <a:prstGeom prst="ellipse">
            <a:avLst/>
          </a:prstGeom>
          <a:gradFill flip="none" rotWithShape="1">
            <a:gsLst>
              <a:gs pos="47000">
                <a:schemeClr val="accent1">
                  <a:alpha val="0"/>
                </a:schemeClr>
              </a:gs>
              <a:gs pos="0">
                <a:schemeClr val="accent1"/>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p:ph type="body" sz="quarter" idx="11" hasCustomPrompt="1"/>
          </p:nvPr>
        </p:nvSpPr>
        <p:spPr bwMode="invGray">
          <a:xfrm>
            <a:off x="333252" y="2668660"/>
            <a:ext cx="1956816" cy="1901952"/>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15" name="Text Placeholder 5">
            <a:extLst>
              <a:ext uri="{FF2B5EF4-FFF2-40B4-BE49-F238E27FC236}">
                <a16:creationId xmlns:a16="http://schemas.microsoft.com/office/drawing/2014/main" id="{C7808F05-407F-4197-BCEF-70999CAED6F0}"/>
              </a:ext>
            </a:extLst>
          </p:cNvPr>
          <p:cNvSpPr>
            <a:spLocks noGrp="1"/>
          </p:cNvSpPr>
          <p:nvPr>
            <p:ph type="body" sz="quarter" idx="12" hasCustomPrompt="1"/>
          </p:nvPr>
        </p:nvSpPr>
        <p:spPr bwMode="invGray">
          <a:xfrm>
            <a:off x="333252" y="1074738"/>
            <a:ext cx="1956816" cy="228600"/>
          </a:xfrm>
        </p:spPr>
        <p:txBody>
          <a:bodyPr lIns="0" tIns="0" rIns="0" bIns="0" anchor="t"/>
          <a:lstStyle>
            <a:lvl1pPr marL="0" indent="0" algn="ctr">
              <a:buNone/>
              <a:defRPr sz="1200">
                <a:solidFill>
                  <a:schemeClr val="accent1"/>
                </a:solidFill>
                <a:latin typeface="+mj-lt"/>
              </a:defRPr>
            </a:lvl1pPr>
          </a:lstStyle>
          <a:p>
            <a:pPr lvl="0"/>
            <a:r>
              <a:rPr lang="en-US" dirty="0"/>
              <a:t>Text or Name</a:t>
            </a:r>
          </a:p>
        </p:txBody>
      </p:sp>
      <p:sp>
        <p:nvSpPr>
          <p:cNvPr id="43" name="Text Placeholder 5">
            <a:extLst>
              <a:ext uri="{FF2B5EF4-FFF2-40B4-BE49-F238E27FC236}">
                <a16:creationId xmlns:a16="http://schemas.microsoft.com/office/drawing/2014/main" id="{0E1A69AA-BB08-47ED-8A27-3EBD2285D3D0}"/>
              </a:ext>
            </a:extLst>
          </p:cNvPr>
          <p:cNvSpPr>
            <a:spLocks noGrp="1"/>
          </p:cNvSpPr>
          <p:nvPr>
            <p:ph type="body" sz="quarter" idx="13" hasCustomPrompt="1"/>
          </p:nvPr>
        </p:nvSpPr>
        <p:spPr bwMode="invGray">
          <a:xfrm>
            <a:off x="2504899" y="1074738"/>
            <a:ext cx="1956816" cy="1901952"/>
          </a:xfrm>
        </p:spPr>
        <p:txBody>
          <a:bodyPr lIns="0" tIns="0" rIns="0" bIns="0" anchor="b"/>
          <a:lstStyle>
            <a:lvl1pPr marL="0" indent="0" algn="ctr">
              <a:buNone/>
              <a:defRPr sz="1200">
                <a:latin typeface="Raleway Light" pitchFamily="2" charset="0"/>
              </a:defRPr>
            </a:lvl1pPr>
          </a:lstStyle>
          <a:p>
            <a:pPr lvl="0"/>
            <a:r>
              <a:rPr lang="en-US" dirty="0"/>
              <a:t>Text</a:t>
            </a:r>
          </a:p>
        </p:txBody>
      </p:sp>
      <p:sp>
        <p:nvSpPr>
          <p:cNvPr id="44" name="Text Placeholder 5">
            <a:extLst>
              <a:ext uri="{FF2B5EF4-FFF2-40B4-BE49-F238E27FC236}">
                <a16:creationId xmlns:a16="http://schemas.microsoft.com/office/drawing/2014/main" id="{E568E458-ED09-4594-BF03-6E7B9E566220}"/>
              </a:ext>
            </a:extLst>
          </p:cNvPr>
          <p:cNvSpPr>
            <a:spLocks noGrp="1"/>
          </p:cNvSpPr>
          <p:nvPr>
            <p:ph type="body" sz="quarter" idx="14" hasCustomPrompt="1"/>
          </p:nvPr>
        </p:nvSpPr>
        <p:spPr bwMode="invGray">
          <a:xfrm>
            <a:off x="4676546" y="2668660"/>
            <a:ext cx="1956816" cy="1901952"/>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45" name="Text Placeholder 5">
            <a:extLst>
              <a:ext uri="{FF2B5EF4-FFF2-40B4-BE49-F238E27FC236}">
                <a16:creationId xmlns:a16="http://schemas.microsoft.com/office/drawing/2014/main" id="{B164CC54-F8A7-4852-B819-D7C108DCD290}"/>
              </a:ext>
            </a:extLst>
          </p:cNvPr>
          <p:cNvSpPr>
            <a:spLocks noGrp="1"/>
          </p:cNvSpPr>
          <p:nvPr>
            <p:ph type="body" sz="quarter" idx="15" hasCustomPrompt="1"/>
          </p:nvPr>
        </p:nvSpPr>
        <p:spPr bwMode="invGray">
          <a:xfrm>
            <a:off x="6848192" y="1074738"/>
            <a:ext cx="1956816" cy="1901952"/>
          </a:xfrm>
        </p:spPr>
        <p:txBody>
          <a:bodyPr lIns="0" tIns="0" rIns="0" bIns="0" anchor="b"/>
          <a:lstStyle>
            <a:lvl1pPr marL="0" indent="0" algn="ctr">
              <a:buNone/>
              <a:defRPr sz="1200">
                <a:latin typeface="Raleway Light" pitchFamily="2" charset="0"/>
              </a:defRPr>
            </a:lvl1pPr>
          </a:lstStyle>
          <a:p>
            <a:pPr lvl="0"/>
            <a:r>
              <a:rPr lang="en-US" dirty="0"/>
              <a:t>Text</a:t>
            </a:r>
          </a:p>
        </p:txBody>
      </p:sp>
      <p:sp>
        <p:nvSpPr>
          <p:cNvPr id="46" name="Text Placeholder 5">
            <a:extLst>
              <a:ext uri="{FF2B5EF4-FFF2-40B4-BE49-F238E27FC236}">
                <a16:creationId xmlns:a16="http://schemas.microsoft.com/office/drawing/2014/main" id="{1E3A88E7-988D-47C0-8A7F-409F5119B7F5}"/>
              </a:ext>
            </a:extLst>
          </p:cNvPr>
          <p:cNvSpPr>
            <a:spLocks noGrp="1"/>
          </p:cNvSpPr>
          <p:nvPr>
            <p:ph type="body" sz="quarter" idx="16" hasCustomPrompt="1"/>
          </p:nvPr>
        </p:nvSpPr>
        <p:spPr bwMode="invGray">
          <a:xfrm>
            <a:off x="2504899" y="4342012"/>
            <a:ext cx="1956816" cy="228600"/>
          </a:xfrm>
        </p:spPr>
        <p:txBody>
          <a:bodyPr lIns="0" tIns="0" rIns="0" bIns="0" anchor="b"/>
          <a:lstStyle>
            <a:lvl1pPr marL="0" indent="0" algn="ctr">
              <a:buNone/>
              <a:defRPr sz="1200">
                <a:solidFill>
                  <a:schemeClr val="accent4"/>
                </a:solidFill>
                <a:latin typeface="+mj-lt"/>
              </a:defRPr>
            </a:lvl1pPr>
          </a:lstStyle>
          <a:p>
            <a:pPr lvl="0"/>
            <a:r>
              <a:rPr lang="en-US" dirty="0"/>
              <a:t>Text or Name</a:t>
            </a:r>
          </a:p>
        </p:txBody>
      </p:sp>
      <p:sp>
        <p:nvSpPr>
          <p:cNvPr id="47" name="Text Placeholder 5">
            <a:extLst>
              <a:ext uri="{FF2B5EF4-FFF2-40B4-BE49-F238E27FC236}">
                <a16:creationId xmlns:a16="http://schemas.microsoft.com/office/drawing/2014/main" id="{1FBC6CF9-7E8C-4DC5-9B67-468A5F82C02E}"/>
              </a:ext>
            </a:extLst>
          </p:cNvPr>
          <p:cNvSpPr>
            <a:spLocks noGrp="1"/>
          </p:cNvSpPr>
          <p:nvPr>
            <p:ph type="body" sz="quarter" idx="17" hasCustomPrompt="1"/>
          </p:nvPr>
        </p:nvSpPr>
        <p:spPr bwMode="invGray">
          <a:xfrm>
            <a:off x="4676546" y="1074738"/>
            <a:ext cx="1956816" cy="228600"/>
          </a:xfrm>
        </p:spPr>
        <p:txBody>
          <a:bodyPr lIns="0" tIns="0" rIns="0" bIns="0" anchor="t"/>
          <a:lstStyle>
            <a:lvl1pPr marL="0" indent="0" algn="ctr">
              <a:buNone/>
              <a:defRPr sz="1200">
                <a:solidFill>
                  <a:schemeClr val="accent2"/>
                </a:solidFill>
                <a:latin typeface="+mj-lt"/>
              </a:defRPr>
            </a:lvl1pPr>
          </a:lstStyle>
          <a:p>
            <a:pPr lvl="0"/>
            <a:r>
              <a:rPr lang="en-US" dirty="0"/>
              <a:t>Text or Name</a:t>
            </a:r>
          </a:p>
        </p:txBody>
      </p:sp>
      <p:sp>
        <p:nvSpPr>
          <p:cNvPr id="48" name="Text Placeholder 5">
            <a:extLst>
              <a:ext uri="{FF2B5EF4-FFF2-40B4-BE49-F238E27FC236}">
                <a16:creationId xmlns:a16="http://schemas.microsoft.com/office/drawing/2014/main" id="{2C3C7B8A-741D-49C0-B7FB-F8BF4C55FBD5}"/>
              </a:ext>
            </a:extLst>
          </p:cNvPr>
          <p:cNvSpPr>
            <a:spLocks noGrp="1"/>
          </p:cNvSpPr>
          <p:nvPr>
            <p:ph type="body" sz="quarter" idx="18" hasCustomPrompt="1"/>
          </p:nvPr>
        </p:nvSpPr>
        <p:spPr bwMode="invGray">
          <a:xfrm>
            <a:off x="6848192" y="4342012"/>
            <a:ext cx="1956816" cy="228600"/>
          </a:xfrm>
        </p:spPr>
        <p:txBody>
          <a:bodyPr lIns="0" tIns="0" rIns="0" bIns="0" anchor="b"/>
          <a:lstStyle>
            <a:lvl1pPr marL="0" indent="0" algn="ctr">
              <a:buNone/>
              <a:defRPr sz="1200">
                <a:solidFill>
                  <a:schemeClr val="accent3"/>
                </a:solidFill>
                <a:latin typeface="+mj-lt"/>
              </a:defRPr>
            </a:lvl1pPr>
          </a:lstStyle>
          <a:p>
            <a:pPr lvl="0"/>
            <a:r>
              <a:rPr lang="en-US" dirty="0"/>
              <a:t>Text or Name</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0" name="Slide Number Placeholder 5">
            <a:extLst>
              <a:ext uri="{FF2B5EF4-FFF2-40B4-BE49-F238E27FC236}">
                <a16:creationId xmlns:a16="http://schemas.microsoft.com/office/drawing/2014/main" id="{48CBEABE-B3FA-4BA3-931E-90E60C8A3D1B}"/>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21" name="Picture 20" descr="Text&#10;&#10;Description automatically generated">
            <a:extLst>
              <a:ext uri="{FF2B5EF4-FFF2-40B4-BE49-F238E27FC236}">
                <a16:creationId xmlns:a16="http://schemas.microsoft.com/office/drawing/2014/main" id="{122267BB-B218-4D49-9F89-3318DD11F3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97325490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3 column">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6080096" y="1074738"/>
            <a:ext cx="2724912"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320675" y="1074738"/>
            <a:ext cx="2724912"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3200386" y="1074738"/>
            <a:ext cx="2724912"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320675" y="1074738"/>
            <a:ext cx="2724912" cy="539496"/>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3200386" y="1074738"/>
            <a:ext cx="2724912" cy="539496"/>
          </a:xfrm>
        </p:spPr>
        <p:txBody>
          <a:bodyPr lIns="91440" tIns="45720" rIns="91440" bIns="45720" anchor="ctr"/>
          <a:lstStyle>
            <a:lvl1pPr marL="0" indent="0" algn="l">
              <a:buNone/>
              <a:defRPr sz="1200">
                <a:solidFill>
                  <a:schemeClr val="accent4"/>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6080096" y="1074738"/>
            <a:ext cx="2724912" cy="539496"/>
          </a:xfrm>
        </p:spPr>
        <p:txBody>
          <a:bodyPr lIns="91440" tIns="45720" rIns="91440" bIns="45720" anchor="ctr"/>
          <a:lstStyle>
            <a:lvl1pPr marL="0" indent="0" algn="l">
              <a:buNone/>
              <a:defRPr sz="1200">
                <a:solidFill>
                  <a:schemeClr val="accent2"/>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320675" y="1723292"/>
            <a:ext cx="2724912"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3200386" y="1723292"/>
            <a:ext cx="2724912"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31" name="Text Placeholder 5">
            <a:extLst>
              <a:ext uri="{FF2B5EF4-FFF2-40B4-BE49-F238E27FC236}">
                <a16:creationId xmlns:a16="http://schemas.microsoft.com/office/drawing/2014/main" id="{A4016478-8F60-49D5-810D-2850AB8FF90C}"/>
              </a:ext>
            </a:extLst>
          </p:cNvPr>
          <p:cNvSpPr>
            <a:spLocks noGrp="1"/>
          </p:cNvSpPr>
          <p:nvPr>
            <p:ph type="body" sz="quarter" idx="28" hasCustomPrompt="1"/>
          </p:nvPr>
        </p:nvSpPr>
        <p:spPr bwMode="invGray">
          <a:xfrm>
            <a:off x="6080096" y="1723292"/>
            <a:ext cx="2724912"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13" name="Slide Number Placeholder 5">
            <a:extLst>
              <a:ext uri="{FF2B5EF4-FFF2-40B4-BE49-F238E27FC236}">
                <a16:creationId xmlns:a16="http://schemas.microsoft.com/office/drawing/2014/main" id="{351ADC75-9031-489D-BD6A-E7EA84DEC07C}"/>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4" name="Picture 13" descr="Text&#10;&#10;Description automatically generated">
            <a:extLst>
              <a:ext uri="{FF2B5EF4-FFF2-40B4-BE49-F238E27FC236}">
                <a16:creationId xmlns:a16="http://schemas.microsoft.com/office/drawing/2014/main" id="{E1927E1C-9AC4-4B75-88FF-A56EF78F2D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359527107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4 column">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320675" y="1074738"/>
            <a:ext cx="2029968"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2472130" y="1074738"/>
            <a:ext cx="2029968"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4623585" y="1074738"/>
            <a:ext cx="2029968"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6775040" y="1074738"/>
            <a:ext cx="2029968"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320675" y="1074738"/>
            <a:ext cx="2029968" cy="539496"/>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2472130" y="1074738"/>
            <a:ext cx="2029968" cy="539496"/>
          </a:xfrm>
        </p:spPr>
        <p:txBody>
          <a:bodyPr lIns="91440" tIns="45720" rIns="91440" bIns="45720" anchor="ctr"/>
          <a:lstStyle>
            <a:lvl1pPr marL="0" indent="0" algn="l">
              <a:buNone/>
              <a:defRPr sz="1200">
                <a:solidFill>
                  <a:schemeClr val="accent4"/>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4623585" y="1074738"/>
            <a:ext cx="2029968" cy="539496"/>
          </a:xfrm>
        </p:spPr>
        <p:txBody>
          <a:bodyPr lIns="91440" tIns="45720" rIns="91440" bIns="45720" anchor="ctr"/>
          <a:lstStyle>
            <a:lvl1pPr marL="0" indent="0" algn="l">
              <a:buNone/>
              <a:defRPr sz="1200">
                <a:solidFill>
                  <a:schemeClr val="accent2"/>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6775040" y="1074738"/>
            <a:ext cx="2029968" cy="539496"/>
          </a:xfrm>
        </p:spPr>
        <p:txBody>
          <a:bodyPr lIns="91440" tIns="45720" rIns="91440" bIns="45720" anchor="ctr"/>
          <a:lstStyle>
            <a:lvl1pPr marL="0" indent="0" algn="l">
              <a:buNone/>
              <a:defRPr sz="1200">
                <a:solidFill>
                  <a:schemeClr val="accent3"/>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320675" y="1723292"/>
            <a:ext cx="2029968"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2472130" y="1723292"/>
            <a:ext cx="2029968"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4623585" y="1723292"/>
            <a:ext cx="2029968"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invGray">
          <a:xfrm>
            <a:off x="6775040" y="1723292"/>
            <a:ext cx="2029968"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0" name="Slide Number Placeholder 5">
            <a:extLst>
              <a:ext uri="{FF2B5EF4-FFF2-40B4-BE49-F238E27FC236}">
                <a16:creationId xmlns:a16="http://schemas.microsoft.com/office/drawing/2014/main" id="{8A699902-4BA9-40B1-829A-FBE66414C8B2}"/>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24" name="Picture 23" descr="Text&#10;&#10;Description automatically generated">
            <a:extLst>
              <a:ext uri="{FF2B5EF4-FFF2-40B4-BE49-F238E27FC236}">
                <a16:creationId xmlns:a16="http://schemas.microsoft.com/office/drawing/2014/main" id="{2B90333C-666B-4F46-A209-8B14E1FBD9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225646123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5 column">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320675" y="1074738"/>
            <a:ext cx="1609344"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320675" y="1074738"/>
            <a:ext cx="1609344" cy="539496"/>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3758169" y="1074738"/>
            <a:ext cx="1609344"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2039422" y="1074738"/>
            <a:ext cx="1609344"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7195664" y="1074738"/>
            <a:ext cx="1609344"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30" name="Rectangle: Rounded Corners 29">
            <a:extLst>
              <a:ext uri="{FF2B5EF4-FFF2-40B4-BE49-F238E27FC236}">
                <a16:creationId xmlns:a16="http://schemas.microsoft.com/office/drawing/2014/main" id="{89A430DB-9AC6-4124-9F1D-3E09ED198280}"/>
              </a:ext>
            </a:extLst>
          </p:cNvPr>
          <p:cNvSpPr/>
          <p:nvPr userDrawn="1"/>
        </p:nvSpPr>
        <p:spPr bwMode="invGray">
          <a:xfrm>
            <a:off x="5476916" y="1074738"/>
            <a:ext cx="1609344"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2039422" y="1074738"/>
            <a:ext cx="1609344" cy="539496"/>
          </a:xfrm>
        </p:spPr>
        <p:txBody>
          <a:bodyPr lIns="91440" tIns="45720" rIns="91440" bIns="45720" anchor="ctr"/>
          <a:lstStyle>
            <a:lvl1pPr marL="0" indent="0" algn="l">
              <a:buNone/>
              <a:defRPr sz="1200">
                <a:solidFill>
                  <a:schemeClr val="accent4"/>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3758169" y="1074738"/>
            <a:ext cx="1609344" cy="539496"/>
          </a:xfrm>
        </p:spPr>
        <p:txBody>
          <a:bodyPr lIns="91440" tIns="45720" rIns="91440" bIns="45720" anchor="ctr"/>
          <a:lstStyle>
            <a:lvl1pPr marL="0" indent="0" algn="l">
              <a:buNone/>
              <a:defRPr sz="1200">
                <a:solidFill>
                  <a:schemeClr val="accent2"/>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5476916" y="1074738"/>
            <a:ext cx="1609344" cy="539496"/>
          </a:xfrm>
        </p:spPr>
        <p:txBody>
          <a:bodyPr lIns="91440" tIns="45720" rIns="91440" bIns="45720" anchor="ctr"/>
          <a:lstStyle>
            <a:lvl1pPr marL="0" indent="0" algn="l">
              <a:buNone/>
              <a:defRPr sz="1200">
                <a:solidFill>
                  <a:schemeClr val="accent3"/>
                </a:solidFill>
                <a:latin typeface="+mj-lt"/>
              </a:defRPr>
            </a:lvl1pPr>
          </a:lstStyle>
          <a:p>
            <a:pPr lvl="0"/>
            <a:r>
              <a:rPr lang="en-US" dirty="0"/>
              <a:t>Title</a:t>
            </a:r>
          </a:p>
        </p:txBody>
      </p:sp>
      <p:sp>
        <p:nvSpPr>
          <p:cNvPr id="18" name="Text Placeholder 5">
            <a:extLst>
              <a:ext uri="{FF2B5EF4-FFF2-40B4-BE49-F238E27FC236}">
                <a16:creationId xmlns:a16="http://schemas.microsoft.com/office/drawing/2014/main" id="{4348901D-A737-400F-9AEA-C80A37435537}"/>
              </a:ext>
            </a:extLst>
          </p:cNvPr>
          <p:cNvSpPr>
            <a:spLocks noGrp="1"/>
          </p:cNvSpPr>
          <p:nvPr>
            <p:ph type="body" sz="quarter" idx="31" hasCustomPrompt="1"/>
          </p:nvPr>
        </p:nvSpPr>
        <p:spPr bwMode="invGray">
          <a:xfrm>
            <a:off x="7195664" y="1074738"/>
            <a:ext cx="1609344" cy="539496"/>
          </a:xfrm>
        </p:spPr>
        <p:txBody>
          <a:bodyPr lIns="91440" tIns="45720" rIns="91440" bIns="45720" anchor="ctr"/>
          <a:lstStyle>
            <a:lvl1pPr marL="0" indent="0" algn="l">
              <a:buNone/>
              <a:defRPr sz="1200">
                <a:solidFill>
                  <a:schemeClr val="accent5"/>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320675"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2039422"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3758169"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4" name="Text Placeholder 5">
            <a:extLst>
              <a:ext uri="{FF2B5EF4-FFF2-40B4-BE49-F238E27FC236}">
                <a16:creationId xmlns:a16="http://schemas.microsoft.com/office/drawing/2014/main" id="{E55A2A1D-3F56-4503-9059-B511BC314172}"/>
              </a:ext>
            </a:extLst>
          </p:cNvPr>
          <p:cNvSpPr>
            <a:spLocks noGrp="1"/>
          </p:cNvSpPr>
          <p:nvPr>
            <p:ph type="body" sz="quarter" idx="33" hasCustomPrompt="1"/>
          </p:nvPr>
        </p:nvSpPr>
        <p:spPr bwMode="invGray">
          <a:xfrm>
            <a:off x="5476916"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31" name="Text Placeholder 5">
            <a:extLst>
              <a:ext uri="{FF2B5EF4-FFF2-40B4-BE49-F238E27FC236}">
                <a16:creationId xmlns:a16="http://schemas.microsoft.com/office/drawing/2014/main" id="{2E545EB7-8306-4D99-9657-FBCB23C098F2}"/>
              </a:ext>
            </a:extLst>
          </p:cNvPr>
          <p:cNvSpPr>
            <a:spLocks noGrp="1"/>
          </p:cNvSpPr>
          <p:nvPr>
            <p:ph type="body" sz="quarter" idx="34" hasCustomPrompt="1"/>
          </p:nvPr>
        </p:nvSpPr>
        <p:spPr bwMode="invGray">
          <a:xfrm>
            <a:off x="7195664"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0" name="Slide Number Placeholder 5">
            <a:extLst>
              <a:ext uri="{FF2B5EF4-FFF2-40B4-BE49-F238E27FC236}">
                <a16:creationId xmlns:a16="http://schemas.microsoft.com/office/drawing/2014/main" id="{352A5E70-6026-42A3-A0E8-E07616FC1D86}"/>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32" name="Picture 31" descr="Text&#10;&#10;Description automatically generated">
            <a:extLst>
              <a:ext uri="{FF2B5EF4-FFF2-40B4-BE49-F238E27FC236}">
                <a16:creationId xmlns:a16="http://schemas.microsoft.com/office/drawing/2014/main" id="{16C3D973-EFED-4FF8-AA6E-0E309E468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61236020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ve pointers">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8126CDE0-1019-4C6A-A885-33A29BC441DE}"/>
              </a:ext>
            </a:extLst>
          </p:cNvPr>
          <p:cNvSpPr>
            <a:spLocks/>
          </p:cNvSpPr>
          <p:nvPr userDrawn="1"/>
        </p:nvSpPr>
        <p:spPr bwMode="invGray">
          <a:xfrm>
            <a:off x="2423690" y="3544641"/>
            <a:ext cx="6381317" cy="372861"/>
          </a:xfrm>
          <a:prstGeom prst="roundRect">
            <a:avLst/>
          </a:prstGeom>
          <a:gradFill flip="none" rotWithShape="1">
            <a:gsLst>
              <a:gs pos="0">
                <a:schemeClr val="bg1"/>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43" name="Rectangle: Rounded Corners 42">
            <a:extLst>
              <a:ext uri="{FF2B5EF4-FFF2-40B4-BE49-F238E27FC236}">
                <a16:creationId xmlns:a16="http://schemas.microsoft.com/office/drawing/2014/main" id="{48DC1592-6D6A-44FC-BEE8-54ACFA33F527}"/>
              </a:ext>
            </a:extLst>
          </p:cNvPr>
          <p:cNvSpPr>
            <a:spLocks/>
          </p:cNvSpPr>
          <p:nvPr userDrawn="1"/>
        </p:nvSpPr>
        <p:spPr bwMode="invGray">
          <a:xfrm>
            <a:off x="3329212" y="2890144"/>
            <a:ext cx="5475795" cy="372861"/>
          </a:xfrm>
          <a:prstGeom prst="roundRect">
            <a:avLst/>
          </a:prstGeom>
          <a:gradFill flip="none" rotWithShape="1">
            <a:gsLst>
              <a:gs pos="0">
                <a:schemeClr val="bg1"/>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2"/>
              </a:solidFill>
              <a:latin typeface="+mj-lt"/>
            </a:endParaRPr>
          </a:p>
        </p:txBody>
      </p:sp>
      <p:sp>
        <p:nvSpPr>
          <p:cNvPr id="44" name="Rectangle: Rounded Corners 43">
            <a:extLst>
              <a:ext uri="{FF2B5EF4-FFF2-40B4-BE49-F238E27FC236}">
                <a16:creationId xmlns:a16="http://schemas.microsoft.com/office/drawing/2014/main" id="{6055CC8A-A8C2-4330-804C-8514561E0CC7}"/>
              </a:ext>
            </a:extLst>
          </p:cNvPr>
          <p:cNvSpPr>
            <a:spLocks/>
          </p:cNvSpPr>
          <p:nvPr userDrawn="1"/>
        </p:nvSpPr>
        <p:spPr bwMode="invGray">
          <a:xfrm>
            <a:off x="4261367" y="2235647"/>
            <a:ext cx="4543640" cy="372861"/>
          </a:xfrm>
          <a:prstGeom prst="roundRect">
            <a:avLst/>
          </a:prstGeom>
          <a:gradFill flip="none" rotWithShape="1">
            <a:gsLst>
              <a:gs pos="0">
                <a:schemeClr val="bg1"/>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3"/>
              </a:solidFill>
              <a:latin typeface="+mj-lt"/>
            </a:endParaRPr>
          </a:p>
        </p:txBody>
      </p:sp>
      <p:sp>
        <p:nvSpPr>
          <p:cNvPr id="45" name="Rectangle: Rounded Corners 44">
            <a:extLst>
              <a:ext uri="{FF2B5EF4-FFF2-40B4-BE49-F238E27FC236}">
                <a16:creationId xmlns:a16="http://schemas.microsoft.com/office/drawing/2014/main" id="{A76F0322-7273-4B4B-827B-1CFB479D1C12}"/>
              </a:ext>
            </a:extLst>
          </p:cNvPr>
          <p:cNvSpPr>
            <a:spLocks/>
          </p:cNvSpPr>
          <p:nvPr userDrawn="1"/>
        </p:nvSpPr>
        <p:spPr bwMode="invGray">
          <a:xfrm>
            <a:off x="5178844" y="1581150"/>
            <a:ext cx="3626163" cy="372861"/>
          </a:xfrm>
          <a:prstGeom prst="roundRect">
            <a:avLst/>
          </a:prstGeom>
          <a:gradFill flip="none" rotWithShape="1">
            <a:gsLst>
              <a:gs pos="0">
                <a:schemeClr val="bg1"/>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5"/>
              </a:solidFill>
              <a:latin typeface="+mj-lt"/>
            </a:endParaRP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2423690" y="3544641"/>
            <a:ext cx="6381317" cy="372861"/>
          </a:xfrm>
        </p:spPr>
        <p:txBody>
          <a:bodyPr lIns="91440" tIns="45720" rIns="91440" bIns="45720" anchor="ctr"/>
          <a:lstStyle>
            <a:lvl1pPr marL="0" indent="0" algn="l">
              <a:buNone/>
              <a:defRPr sz="1200">
                <a:solidFill>
                  <a:schemeClr val="accent4"/>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3329212" y="2890144"/>
            <a:ext cx="5475795" cy="372861"/>
          </a:xfrm>
        </p:spPr>
        <p:txBody>
          <a:bodyPr lIns="91440" tIns="45720" rIns="91440" bIns="45720" anchor="ctr"/>
          <a:lstStyle>
            <a:lvl1pPr marL="0" indent="0" algn="l">
              <a:buNone/>
              <a:defRPr sz="1200">
                <a:solidFill>
                  <a:schemeClr val="accent2"/>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4261367" y="2235647"/>
            <a:ext cx="4543640" cy="372861"/>
          </a:xfrm>
        </p:spPr>
        <p:txBody>
          <a:bodyPr lIns="91440" tIns="45720" rIns="91440" bIns="45720" anchor="ctr"/>
          <a:lstStyle>
            <a:lvl1pPr marL="0" indent="0" algn="l">
              <a:buNone/>
              <a:defRPr sz="1200">
                <a:solidFill>
                  <a:schemeClr val="accent3"/>
                </a:solidFill>
                <a:latin typeface="+mj-lt"/>
              </a:defRPr>
            </a:lvl1pPr>
          </a:lstStyle>
          <a:p>
            <a:pPr lvl="0"/>
            <a:r>
              <a:rPr lang="en-US" dirty="0"/>
              <a:t>Title</a:t>
            </a:r>
          </a:p>
        </p:txBody>
      </p:sp>
      <p:sp>
        <p:nvSpPr>
          <p:cNvPr id="18" name="Text Placeholder 5">
            <a:extLst>
              <a:ext uri="{FF2B5EF4-FFF2-40B4-BE49-F238E27FC236}">
                <a16:creationId xmlns:a16="http://schemas.microsoft.com/office/drawing/2014/main" id="{4348901D-A737-400F-9AEA-C80A37435537}"/>
              </a:ext>
            </a:extLst>
          </p:cNvPr>
          <p:cNvSpPr>
            <a:spLocks noGrp="1"/>
          </p:cNvSpPr>
          <p:nvPr>
            <p:ph type="body" sz="quarter" idx="31" hasCustomPrompt="1"/>
          </p:nvPr>
        </p:nvSpPr>
        <p:spPr bwMode="invGray">
          <a:xfrm>
            <a:off x="5178844" y="1581150"/>
            <a:ext cx="3626163" cy="372861"/>
          </a:xfrm>
        </p:spPr>
        <p:txBody>
          <a:bodyPr lIns="91440" tIns="45720" rIns="91440" bIns="45720" anchor="ctr"/>
          <a:lstStyle>
            <a:lvl1pPr marL="0" indent="0" algn="l">
              <a:buNone/>
              <a:defRPr sz="1200">
                <a:solidFill>
                  <a:schemeClr val="accent5"/>
                </a:solidFill>
                <a:latin typeface="+mj-lt"/>
              </a:defRPr>
            </a:lvl1pPr>
          </a:lstStyle>
          <a:p>
            <a:pPr lvl="0"/>
            <a:r>
              <a:rPr lang="en-US" dirty="0"/>
              <a:t>Title</a:t>
            </a:r>
          </a:p>
        </p:txBody>
      </p:sp>
      <p:sp>
        <p:nvSpPr>
          <p:cNvPr id="41" name="Rectangle: Rounded Corners 40">
            <a:extLst>
              <a:ext uri="{FF2B5EF4-FFF2-40B4-BE49-F238E27FC236}">
                <a16:creationId xmlns:a16="http://schemas.microsoft.com/office/drawing/2014/main" id="{0E24CE73-EE80-44BF-BEE2-FD200652961F}"/>
              </a:ext>
            </a:extLst>
          </p:cNvPr>
          <p:cNvSpPr>
            <a:spLocks/>
          </p:cNvSpPr>
          <p:nvPr userDrawn="1"/>
        </p:nvSpPr>
        <p:spPr bwMode="invGray">
          <a:xfrm>
            <a:off x="1500412" y="4199137"/>
            <a:ext cx="7304595" cy="372861"/>
          </a:xfrm>
          <a:prstGeom prst="roundRect">
            <a:avLst/>
          </a:prstGeom>
          <a:gradFill flip="none" rotWithShape="1">
            <a:gsLst>
              <a:gs pos="0">
                <a:schemeClr val="bg1"/>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1"/>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1500412" y="4199137"/>
            <a:ext cx="7304595" cy="372861"/>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0" name="Oval 19">
            <a:extLst>
              <a:ext uri="{FF2B5EF4-FFF2-40B4-BE49-F238E27FC236}">
                <a16:creationId xmlns:a16="http://schemas.microsoft.com/office/drawing/2014/main" id="{A7C0A67C-066C-49DC-8DF6-DAA330603A48}"/>
              </a:ext>
            </a:extLst>
          </p:cNvPr>
          <p:cNvSpPr>
            <a:spLocks noChangeAspect="1"/>
          </p:cNvSpPr>
          <p:nvPr userDrawn="1"/>
        </p:nvSpPr>
        <p:spPr bwMode="invGray">
          <a:xfrm>
            <a:off x="323850" y="3648456"/>
            <a:ext cx="923544" cy="923544"/>
          </a:xfrm>
          <a:prstGeom prst="ellipse">
            <a:avLst/>
          </a:prstGeom>
          <a:gradFill flip="none" rotWithShape="1">
            <a:gsLst>
              <a:gs pos="49000">
                <a:schemeClr val="accent1">
                  <a:alpha val="30000"/>
                </a:schemeClr>
              </a:gs>
              <a:gs pos="10000">
                <a:schemeClr val="accent1"/>
              </a:gs>
              <a:gs pos="79000">
                <a:schemeClr val="accent1">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2" name="Oval 31">
            <a:extLst>
              <a:ext uri="{FF2B5EF4-FFF2-40B4-BE49-F238E27FC236}">
                <a16:creationId xmlns:a16="http://schemas.microsoft.com/office/drawing/2014/main" id="{5A438331-C85F-48AF-A24C-E2C430632BA0}"/>
              </a:ext>
            </a:extLst>
          </p:cNvPr>
          <p:cNvSpPr>
            <a:spLocks noChangeAspect="1"/>
          </p:cNvSpPr>
          <p:nvPr userDrawn="1"/>
        </p:nvSpPr>
        <p:spPr bwMode="invGray">
          <a:xfrm>
            <a:off x="3990977" y="1067595"/>
            <a:ext cx="923544" cy="923544"/>
          </a:xfrm>
          <a:prstGeom prst="ellipse">
            <a:avLst/>
          </a:prstGeom>
          <a:gradFill flip="none" rotWithShape="1">
            <a:gsLst>
              <a:gs pos="49000">
                <a:schemeClr val="accent5">
                  <a:alpha val="30000"/>
                </a:schemeClr>
              </a:gs>
              <a:gs pos="10000">
                <a:schemeClr val="accent5"/>
              </a:gs>
              <a:gs pos="79000">
                <a:schemeClr val="accent5">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3" name="Oval 32">
            <a:extLst>
              <a:ext uri="{FF2B5EF4-FFF2-40B4-BE49-F238E27FC236}">
                <a16:creationId xmlns:a16="http://schemas.microsoft.com/office/drawing/2014/main" id="{CDED2A66-82D5-4890-B5B8-CCEB31BA74E9}"/>
              </a:ext>
            </a:extLst>
          </p:cNvPr>
          <p:cNvSpPr>
            <a:spLocks noChangeAspect="1"/>
          </p:cNvSpPr>
          <p:nvPr userDrawn="1"/>
        </p:nvSpPr>
        <p:spPr bwMode="invGray">
          <a:xfrm>
            <a:off x="3074196" y="1712810"/>
            <a:ext cx="923544" cy="923544"/>
          </a:xfrm>
          <a:prstGeom prst="ellipse">
            <a:avLst/>
          </a:prstGeom>
          <a:gradFill flip="none" rotWithShape="1">
            <a:gsLst>
              <a:gs pos="49000">
                <a:schemeClr val="accent3">
                  <a:alpha val="30000"/>
                </a:schemeClr>
              </a:gs>
              <a:gs pos="10000">
                <a:schemeClr val="accent3"/>
              </a:gs>
              <a:gs pos="79000">
                <a:schemeClr val="accent3">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4" name="Oval 33">
            <a:extLst>
              <a:ext uri="{FF2B5EF4-FFF2-40B4-BE49-F238E27FC236}">
                <a16:creationId xmlns:a16="http://schemas.microsoft.com/office/drawing/2014/main" id="{B05863E1-0514-4EDC-A051-23EF69D0327D}"/>
              </a:ext>
            </a:extLst>
          </p:cNvPr>
          <p:cNvSpPr>
            <a:spLocks noChangeAspect="1"/>
          </p:cNvSpPr>
          <p:nvPr userDrawn="1"/>
        </p:nvSpPr>
        <p:spPr bwMode="invGray">
          <a:xfrm>
            <a:off x="2157414" y="2358025"/>
            <a:ext cx="923544" cy="923544"/>
          </a:xfrm>
          <a:prstGeom prst="ellipse">
            <a:avLst/>
          </a:prstGeom>
          <a:gradFill flip="none" rotWithShape="1">
            <a:gsLst>
              <a:gs pos="49000">
                <a:schemeClr val="accent2">
                  <a:alpha val="30000"/>
                </a:schemeClr>
              </a:gs>
              <a:gs pos="10000">
                <a:schemeClr val="accent2"/>
              </a:gs>
              <a:gs pos="79000">
                <a:schemeClr val="accent2">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5" name="Oval 34">
            <a:extLst>
              <a:ext uri="{FF2B5EF4-FFF2-40B4-BE49-F238E27FC236}">
                <a16:creationId xmlns:a16="http://schemas.microsoft.com/office/drawing/2014/main" id="{EFF42376-58D1-4153-ADFE-E0F2635F3518}"/>
              </a:ext>
            </a:extLst>
          </p:cNvPr>
          <p:cNvSpPr>
            <a:spLocks noChangeAspect="1"/>
          </p:cNvSpPr>
          <p:nvPr userDrawn="1"/>
        </p:nvSpPr>
        <p:spPr bwMode="invGray">
          <a:xfrm>
            <a:off x="1240632" y="3003240"/>
            <a:ext cx="923544" cy="923544"/>
          </a:xfrm>
          <a:prstGeom prst="ellipse">
            <a:avLst/>
          </a:prstGeom>
          <a:gradFill flip="none" rotWithShape="1">
            <a:gsLst>
              <a:gs pos="49000">
                <a:schemeClr val="accent4">
                  <a:alpha val="30000"/>
                </a:schemeClr>
              </a:gs>
              <a:gs pos="10000">
                <a:schemeClr val="accent4"/>
              </a:gs>
              <a:gs pos="79000">
                <a:schemeClr val="accent4">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6" name="Text Placeholder 5">
            <a:extLst>
              <a:ext uri="{FF2B5EF4-FFF2-40B4-BE49-F238E27FC236}">
                <a16:creationId xmlns:a16="http://schemas.microsoft.com/office/drawing/2014/main" id="{BA553ED2-1D0F-4A21-AC19-AD21E2B808D0}"/>
              </a:ext>
            </a:extLst>
          </p:cNvPr>
          <p:cNvSpPr>
            <a:spLocks noGrp="1"/>
          </p:cNvSpPr>
          <p:nvPr>
            <p:ph type="body" sz="quarter" idx="32" hasCustomPrompt="1"/>
          </p:nvPr>
        </p:nvSpPr>
        <p:spPr bwMode="invGray">
          <a:xfrm>
            <a:off x="713487" y="3925562"/>
            <a:ext cx="144270"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1</a:t>
            </a:r>
          </a:p>
        </p:txBody>
      </p:sp>
      <p:sp>
        <p:nvSpPr>
          <p:cNvPr id="37" name="Text Placeholder 5">
            <a:extLst>
              <a:ext uri="{FF2B5EF4-FFF2-40B4-BE49-F238E27FC236}">
                <a16:creationId xmlns:a16="http://schemas.microsoft.com/office/drawing/2014/main" id="{2DF333ED-9AC6-4BF6-B310-813AD8D5D37A}"/>
              </a:ext>
            </a:extLst>
          </p:cNvPr>
          <p:cNvSpPr>
            <a:spLocks noGrp="1"/>
          </p:cNvSpPr>
          <p:nvPr>
            <p:ph type="body" sz="quarter" idx="33" hasCustomPrompt="1"/>
          </p:nvPr>
        </p:nvSpPr>
        <p:spPr bwMode="invGray">
          <a:xfrm>
            <a:off x="1613373" y="3243391"/>
            <a:ext cx="168316"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2</a:t>
            </a:r>
          </a:p>
        </p:txBody>
      </p:sp>
      <p:sp>
        <p:nvSpPr>
          <p:cNvPr id="38" name="Text Placeholder 5">
            <a:extLst>
              <a:ext uri="{FF2B5EF4-FFF2-40B4-BE49-F238E27FC236}">
                <a16:creationId xmlns:a16="http://schemas.microsoft.com/office/drawing/2014/main" id="{209A6F68-8C0A-41BD-AC98-FC9BDC36C3C3}"/>
              </a:ext>
            </a:extLst>
          </p:cNvPr>
          <p:cNvSpPr>
            <a:spLocks noGrp="1"/>
          </p:cNvSpPr>
          <p:nvPr>
            <p:ph type="body" sz="quarter" idx="34" hasCustomPrompt="1"/>
          </p:nvPr>
        </p:nvSpPr>
        <p:spPr bwMode="invGray">
          <a:xfrm>
            <a:off x="2547051" y="2635131"/>
            <a:ext cx="168316"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3</a:t>
            </a:r>
          </a:p>
        </p:txBody>
      </p:sp>
      <p:sp>
        <p:nvSpPr>
          <p:cNvPr id="39" name="Text Placeholder 5">
            <a:extLst>
              <a:ext uri="{FF2B5EF4-FFF2-40B4-BE49-F238E27FC236}">
                <a16:creationId xmlns:a16="http://schemas.microsoft.com/office/drawing/2014/main" id="{8F393371-8C00-4B19-BB4B-D34D077027D3}"/>
              </a:ext>
            </a:extLst>
          </p:cNvPr>
          <p:cNvSpPr>
            <a:spLocks noGrp="1"/>
          </p:cNvSpPr>
          <p:nvPr>
            <p:ph type="body" sz="quarter" idx="35" hasCustomPrompt="1"/>
          </p:nvPr>
        </p:nvSpPr>
        <p:spPr bwMode="invGray">
          <a:xfrm>
            <a:off x="3463833" y="1989916"/>
            <a:ext cx="173124"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4</a:t>
            </a:r>
          </a:p>
        </p:txBody>
      </p:sp>
      <p:sp>
        <p:nvSpPr>
          <p:cNvPr id="40" name="Text Placeholder 5">
            <a:extLst>
              <a:ext uri="{FF2B5EF4-FFF2-40B4-BE49-F238E27FC236}">
                <a16:creationId xmlns:a16="http://schemas.microsoft.com/office/drawing/2014/main" id="{792273FE-E1E9-4FF4-AD6F-174466E8E357}"/>
              </a:ext>
            </a:extLst>
          </p:cNvPr>
          <p:cNvSpPr>
            <a:spLocks noGrp="1"/>
          </p:cNvSpPr>
          <p:nvPr>
            <p:ph type="body" sz="quarter" idx="36" hasCustomPrompt="1"/>
          </p:nvPr>
        </p:nvSpPr>
        <p:spPr bwMode="invGray">
          <a:xfrm>
            <a:off x="4380614" y="1344701"/>
            <a:ext cx="169918"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5</a:t>
            </a:r>
          </a:p>
        </p:txBody>
      </p:sp>
      <p:sp>
        <p:nvSpPr>
          <p:cNvPr id="24" name="Slide Number Placeholder 5">
            <a:extLst>
              <a:ext uri="{FF2B5EF4-FFF2-40B4-BE49-F238E27FC236}">
                <a16:creationId xmlns:a16="http://schemas.microsoft.com/office/drawing/2014/main" id="{415285D1-15E7-4E9A-8930-BC31A5908E1C}"/>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27" name="Picture 26" descr="Text&#10;&#10;Description automatically generated">
            <a:extLst>
              <a:ext uri="{FF2B5EF4-FFF2-40B4-BE49-F238E27FC236}">
                <a16:creationId xmlns:a16="http://schemas.microsoft.com/office/drawing/2014/main" id="{54BEE45B-D9F5-473A-8CE5-297640F786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76725461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6 column">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7FAC3D9-3CB7-44BC-8BD3-ED8D16B9C396}"/>
              </a:ext>
            </a:extLst>
          </p:cNvPr>
          <p:cNvSpPr/>
          <p:nvPr userDrawn="1"/>
        </p:nvSpPr>
        <p:spPr bwMode="invGray">
          <a:xfrm>
            <a:off x="320675" y="1074738"/>
            <a:ext cx="2743200" cy="420624"/>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29" name="Rectangle: Rounded Corners 28">
            <a:extLst>
              <a:ext uri="{FF2B5EF4-FFF2-40B4-BE49-F238E27FC236}">
                <a16:creationId xmlns:a16="http://schemas.microsoft.com/office/drawing/2014/main" id="{EB0CDC1D-F65F-4E0F-A42A-B1115FC45140}"/>
              </a:ext>
            </a:extLst>
          </p:cNvPr>
          <p:cNvSpPr/>
          <p:nvPr userDrawn="1"/>
        </p:nvSpPr>
        <p:spPr bwMode="invGray">
          <a:xfrm>
            <a:off x="6061808" y="1074738"/>
            <a:ext cx="2743200" cy="420624"/>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30" name="Rectangle: Rounded Corners 29">
            <a:extLst>
              <a:ext uri="{FF2B5EF4-FFF2-40B4-BE49-F238E27FC236}">
                <a16:creationId xmlns:a16="http://schemas.microsoft.com/office/drawing/2014/main" id="{1550A7E0-AA27-4593-906F-628101D0865C}"/>
              </a:ext>
            </a:extLst>
          </p:cNvPr>
          <p:cNvSpPr/>
          <p:nvPr userDrawn="1"/>
        </p:nvSpPr>
        <p:spPr bwMode="invGray">
          <a:xfrm>
            <a:off x="3191242" y="1074738"/>
            <a:ext cx="2743200" cy="420624"/>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320675" y="1074738"/>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invGray">
          <a:xfrm>
            <a:off x="3191241" y="1074738"/>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48" name="Text Placeholder 5">
            <a:extLst>
              <a:ext uri="{FF2B5EF4-FFF2-40B4-BE49-F238E27FC236}">
                <a16:creationId xmlns:a16="http://schemas.microsoft.com/office/drawing/2014/main" id="{4B248BA4-415C-4ED3-98C5-1C2FF0B2717C}"/>
              </a:ext>
            </a:extLst>
          </p:cNvPr>
          <p:cNvSpPr>
            <a:spLocks noGrp="1"/>
          </p:cNvSpPr>
          <p:nvPr>
            <p:ph type="body" sz="quarter" idx="25" hasCustomPrompt="1"/>
          </p:nvPr>
        </p:nvSpPr>
        <p:spPr bwMode="invGray">
          <a:xfrm>
            <a:off x="6061808" y="1074738"/>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320675" y="1529863"/>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3191241" y="1529863"/>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6061808" y="1529863"/>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7" name="Rectangle: Rounded Corners 56">
            <a:extLst>
              <a:ext uri="{FF2B5EF4-FFF2-40B4-BE49-F238E27FC236}">
                <a16:creationId xmlns:a16="http://schemas.microsoft.com/office/drawing/2014/main" id="{439D8311-5867-4392-930D-CDDC27F9CC03}"/>
              </a:ext>
            </a:extLst>
          </p:cNvPr>
          <p:cNvSpPr/>
          <p:nvPr userDrawn="1"/>
        </p:nvSpPr>
        <p:spPr bwMode="invGray">
          <a:xfrm>
            <a:off x="320675" y="2863795"/>
            <a:ext cx="2743200" cy="420624"/>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58" name="Rectangle: Rounded Corners 57">
            <a:extLst>
              <a:ext uri="{FF2B5EF4-FFF2-40B4-BE49-F238E27FC236}">
                <a16:creationId xmlns:a16="http://schemas.microsoft.com/office/drawing/2014/main" id="{841A6125-46B5-4F19-95FE-773C0281ADE4}"/>
              </a:ext>
            </a:extLst>
          </p:cNvPr>
          <p:cNvSpPr/>
          <p:nvPr userDrawn="1"/>
        </p:nvSpPr>
        <p:spPr bwMode="invGray">
          <a:xfrm>
            <a:off x="6061808" y="2863795"/>
            <a:ext cx="2743200" cy="420624"/>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59" name="Rectangle: Rounded Corners 58">
            <a:extLst>
              <a:ext uri="{FF2B5EF4-FFF2-40B4-BE49-F238E27FC236}">
                <a16:creationId xmlns:a16="http://schemas.microsoft.com/office/drawing/2014/main" id="{C1A3F742-8DE5-4547-B40F-23DB2591AE39}"/>
              </a:ext>
            </a:extLst>
          </p:cNvPr>
          <p:cNvSpPr/>
          <p:nvPr userDrawn="1"/>
        </p:nvSpPr>
        <p:spPr bwMode="invGray">
          <a:xfrm>
            <a:off x="3191242" y="2863795"/>
            <a:ext cx="2743200" cy="420624"/>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60" name="Text Placeholder 5">
            <a:extLst>
              <a:ext uri="{FF2B5EF4-FFF2-40B4-BE49-F238E27FC236}">
                <a16:creationId xmlns:a16="http://schemas.microsoft.com/office/drawing/2014/main" id="{E4F73AE4-3ACA-46DF-A2F8-51C9D276C6C9}"/>
              </a:ext>
            </a:extLst>
          </p:cNvPr>
          <p:cNvSpPr>
            <a:spLocks noGrp="1"/>
          </p:cNvSpPr>
          <p:nvPr>
            <p:ph type="body" sz="quarter" idx="29" hasCustomPrompt="1"/>
          </p:nvPr>
        </p:nvSpPr>
        <p:spPr bwMode="invGray">
          <a:xfrm>
            <a:off x="320675" y="2863795"/>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61" name="Text Placeholder 5">
            <a:extLst>
              <a:ext uri="{FF2B5EF4-FFF2-40B4-BE49-F238E27FC236}">
                <a16:creationId xmlns:a16="http://schemas.microsoft.com/office/drawing/2014/main" id="{C9D745B1-AB1E-4086-9CC3-3D525FF05E7C}"/>
              </a:ext>
            </a:extLst>
          </p:cNvPr>
          <p:cNvSpPr>
            <a:spLocks noGrp="1"/>
          </p:cNvSpPr>
          <p:nvPr>
            <p:ph type="body" sz="quarter" idx="30" hasCustomPrompt="1"/>
          </p:nvPr>
        </p:nvSpPr>
        <p:spPr bwMode="invGray">
          <a:xfrm>
            <a:off x="3191241" y="2863795"/>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62" name="Text Placeholder 5">
            <a:extLst>
              <a:ext uri="{FF2B5EF4-FFF2-40B4-BE49-F238E27FC236}">
                <a16:creationId xmlns:a16="http://schemas.microsoft.com/office/drawing/2014/main" id="{33140BFA-0167-4E3B-9ACB-DF7E0D61B0EA}"/>
              </a:ext>
            </a:extLst>
          </p:cNvPr>
          <p:cNvSpPr>
            <a:spLocks noGrp="1"/>
          </p:cNvSpPr>
          <p:nvPr>
            <p:ph type="body" sz="quarter" idx="31" hasCustomPrompt="1"/>
          </p:nvPr>
        </p:nvSpPr>
        <p:spPr bwMode="invGray">
          <a:xfrm>
            <a:off x="6061808" y="2863795"/>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320675" y="3310128"/>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3191241" y="3310128"/>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65" name="Text Placeholder 5">
            <a:extLst>
              <a:ext uri="{FF2B5EF4-FFF2-40B4-BE49-F238E27FC236}">
                <a16:creationId xmlns:a16="http://schemas.microsoft.com/office/drawing/2014/main" id="{0621D659-92B1-4C6E-BA9E-340B7DE5A15D}"/>
              </a:ext>
            </a:extLst>
          </p:cNvPr>
          <p:cNvSpPr>
            <a:spLocks noGrp="1"/>
          </p:cNvSpPr>
          <p:nvPr>
            <p:ph type="body" sz="quarter" idx="34" hasCustomPrompt="1"/>
          </p:nvPr>
        </p:nvSpPr>
        <p:spPr bwMode="invGray">
          <a:xfrm>
            <a:off x="6061808" y="3310128"/>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22" name="Slide Number Placeholder 5">
            <a:extLst>
              <a:ext uri="{FF2B5EF4-FFF2-40B4-BE49-F238E27FC236}">
                <a16:creationId xmlns:a16="http://schemas.microsoft.com/office/drawing/2014/main" id="{1911261E-61AF-4D92-9844-690D84CE7035}"/>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23" name="Picture 22" descr="Text&#10;&#10;Description automatically generated">
            <a:extLst>
              <a:ext uri="{FF2B5EF4-FFF2-40B4-BE49-F238E27FC236}">
                <a16:creationId xmlns:a16="http://schemas.microsoft.com/office/drawing/2014/main" id="{9C9258DC-E083-436C-B1EE-04F80E4A9D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286011822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320675" y="1074738"/>
            <a:ext cx="2743200" cy="384048"/>
          </a:xfrm>
        </p:spPr>
        <p:txBody>
          <a:bodyPr lIns="0" tIns="0" rIns="0" bIns="0" anchor="ctr" anchorCtr="0"/>
          <a:lstStyle>
            <a:lvl1pPr marL="0" indent="0" algn="l">
              <a:buNone/>
              <a:defRPr sz="1400">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invGray">
          <a:xfrm>
            <a:off x="3191241" y="1074738"/>
            <a:ext cx="2743200" cy="384048"/>
          </a:xfrm>
        </p:spPr>
        <p:txBody>
          <a:bodyPr lIns="0" tIns="0" rIns="0" bIns="0" anchor="ctr" anchorCtr="0"/>
          <a:lstStyle>
            <a:lvl1pPr marL="0" indent="0" algn="l">
              <a:buNone/>
              <a:defRPr sz="1400">
                <a:solidFill>
                  <a:schemeClr val="accent1"/>
                </a:solidFill>
                <a:latin typeface="+mj-lt"/>
              </a:defRPr>
            </a:lvl1pPr>
          </a:lstStyle>
          <a:p>
            <a:pPr lvl="0"/>
            <a:r>
              <a:rPr lang="en-US" dirty="0"/>
              <a:t>Title</a:t>
            </a:r>
          </a:p>
        </p:txBody>
      </p:sp>
      <p:sp>
        <p:nvSpPr>
          <p:cNvPr id="48" name="Text Placeholder 5">
            <a:extLst>
              <a:ext uri="{FF2B5EF4-FFF2-40B4-BE49-F238E27FC236}">
                <a16:creationId xmlns:a16="http://schemas.microsoft.com/office/drawing/2014/main" id="{4B248BA4-415C-4ED3-98C5-1C2FF0B2717C}"/>
              </a:ext>
            </a:extLst>
          </p:cNvPr>
          <p:cNvSpPr>
            <a:spLocks noGrp="1"/>
          </p:cNvSpPr>
          <p:nvPr>
            <p:ph type="body" sz="quarter" idx="25" hasCustomPrompt="1"/>
          </p:nvPr>
        </p:nvSpPr>
        <p:spPr bwMode="invGray">
          <a:xfrm>
            <a:off x="6061808" y="1074738"/>
            <a:ext cx="2743200" cy="384048"/>
          </a:xfrm>
        </p:spPr>
        <p:txBody>
          <a:bodyPr lIns="0" tIns="0" rIns="0" bIns="0" anchor="ctr" anchorCtr="0"/>
          <a:lstStyle>
            <a:lvl1pPr marL="0" indent="0" algn="l">
              <a:buNone/>
              <a:defRPr sz="1400">
                <a:solidFill>
                  <a:schemeClr val="accent1"/>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320675" y="1600198"/>
            <a:ext cx="2743200" cy="2971800"/>
          </a:xfrm>
        </p:spPr>
        <p:txBody>
          <a:bodyPr lIns="0" tIns="0" rIns="0" bIns="0" anchor="t" anchorCtr="0"/>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3191241" y="1600198"/>
            <a:ext cx="2743200" cy="2971800"/>
          </a:xfrm>
        </p:spPr>
        <p:txBody>
          <a:bodyPr lIns="0" tIns="0" rIns="0" bIns="0" anchor="t" anchorCtr="0"/>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6061808" y="1600198"/>
            <a:ext cx="2743200" cy="2971800"/>
          </a:xfrm>
        </p:spPr>
        <p:txBody>
          <a:bodyPr lIns="0" tIns="0" rIns="0" bIns="0" anchor="t" anchorCtr="0"/>
          <a:lstStyle>
            <a:lvl1pPr marL="182880" indent="-182880" algn="l">
              <a:buFont typeface="Arial" panose="020B0604020202020204" pitchFamily="34" charset="0"/>
              <a:buChar char="•"/>
              <a:defRPr sz="12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p:nvPr userDrawn="1"/>
        </p:nvCxnSpPr>
        <p:spPr bwMode="invGray">
          <a:xfrm>
            <a:off x="320675" y="1529492"/>
            <a:ext cx="27431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21243-3478-49BC-8C0E-62AF89B2F788}"/>
              </a:ext>
            </a:extLst>
          </p:cNvPr>
          <p:cNvCxnSpPr/>
          <p:nvPr userDrawn="1"/>
        </p:nvCxnSpPr>
        <p:spPr bwMode="invGray">
          <a:xfrm>
            <a:off x="3191241" y="1529492"/>
            <a:ext cx="27431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C89826-6E78-4C61-BAD8-BA75866F53A0}"/>
              </a:ext>
            </a:extLst>
          </p:cNvPr>
          <p:cNvCxnSpPr/>
          <p:nvPr userDrawn="1"/>
        </p:nvCxnSpPr>
        <p:spPr bwMode="invGray">
          <a:xfrm>
            <a:off x="6061808" y="1529492"/>
            <a:ext cx="27431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DED184-E51F-4F51-9819-C7006D0F13EF}"/>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4" name="Picture 13" descr="Text&#10;&#10;Description automatically generated">
            <a:extLst>
              <a:ext uri="{FF2B5EF4-FFF2-40B4-BE49-F238E27FC236}">
                <a16:creationId xmlns:a16="http://schemas.microsoft.com/office/drawing/2014/main" id="{DA8FF44D-B31C-485C-9C5F-F77CDB957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169223774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8500-CE5F-4F59-96C2-296CFAC09E48}"/>
              </a:ext>
            </a:extLst>
          </p:cNvPr>
          <p:cNvSpPr>
            <a:spLocks noGrp="1"/>
          </p:cNvSpPr>
          <p:nvPr>
            <p:ph type="title" hasCustomPrompt="1"/>
          </p:nvPr>
        </p:nvSpPr>
        <p:spPr bwMode="invGray">
          <a:xfrm>
            <a:off x="227661" y="123478"/>
            <a:ext cx="8577072" cy="567000"/>
          </a:xfrm>
        </p:spPr>
        <p:txBody>
          <a:bodyPr/>
          <a:lstStyle>
            <a:lvl1pPr>
              <a:defRPr/>
            </a:lvl1pPr>
          </a:lstStyle>
          <a:p>
            <a:r>
              <a:rPr lang="en-US" dirty="0"/>
              <a:t>Content Overview</a:t>
            </a:r>
          </a:p>
        </p:txBody>
      </p:sp>
      <p:sp>
        <p:nvSpPr>
          <p:cNvPr id="7" name="Text Placeholder 6">
            <a:extLst>
              <a:ext uri="{FF2B5EF4-FFF2-40B4-BE49-F238E27FC236}">
                <a16:creationId xmlns:a16="http://schemas.microsoft.com/office/drawing/2014/main" id="{C942F813-D13D-4898-A2BE-1B872D7D58BC}"/>
              </a:ext>
            </a:extLst>
          </p:cNvPr>
          <p:cNvSpPr>
            <a:spLocks noGrp="1"/>
          </p:cNvSpPr>
          <p:nvPr>
            <p:ph type="body" sz="quarter" idx="10" hasCustomPrompt="1"/>
          </p:nvPr>
        </p:nvSpPr>
        <p:spPr bwMode="invGray">
          <a:xfrm>
            <a:off x="990599" y="1082386"/>
            <a:ext cx="3383280" cy="550431"/>
          </a:xfrm>
        </p:spPr>
        <p:txBody>
          <a:bodyPr lIns="0" tIns="0" rIns="0" bIns="0"/>
          <a:lstStyle>
            <a:lvl1pPr marL="0" indent="0">
              <a:buNone/>
              <a:defRPr sz="2000">
                <a:latin typeface="+mn-lt"/>
              </a:defRPr>
            </a:lvl1pPr>
          </a:lstStyle>
          <a:p>
            <a:pPr lvl="0"/>
            <a:r>
              <a:rPr lang="en-US" dirty="0"/>
              <a:t>Chapter Title</a:t>
            </a:r>
          </a:p>
        </p:txBody>
      </p:sp>
      <p:sp>
        <p:nvSpPr>
          <p:cNvPr id="8" name="Text Placeholder 6">
            <a:extLst>
              <a:ext uri="{FF2B5EF4-FFF2-40B4-BE49-F238E27FC236}">
                <a16:creationId xmlns:a16="http://schemas.microsoft.com/office/drawing/2014/main" id="{347FEC1B-68F0-49E3-8BE9-A03AAC0A6241}"/>
              </a:ext>
            </a:extLst>
          </p:cNvPr>
          <p:cNvSpPr>
            <a:spLocks noGrp="1"/>
          </p:cNvSpPr>
          <p:nvPr>
            <p:ph type="body" sz="quarter" idx="11" hasCustomPrompt="1"/>
          </p:nvPr>
        </p:nvSpPr>
        <p:spPr bwMode="invGray">
          <a:xfrm>
            <a:off x="990599" y="2055668"/>
            <a:ext cx="3383280" cy="550431"/>
          </a:xfrm>
        </p:spPr>
        <p:txBody>
          <a:bodyPr lIns="0" tIns="0" rIns="0" bIns="0"/>
          <a:lstStyle>
            <a:lvl1pPr marL="0" indent="0">
              <a:buNone/>
              <a:defRPr sz="2000">
                <a:latin typeface="+mn-lt"/>
              </a:defRPr>
            </a:lvl1pPr>
          </a:lstStyle>
          <a:p>
            <a:pPr lvl="0"/>
            <a:r>
              <a:rPr lang="en-US" dirty="0"/>
              <a:t>Chapter Title</a:t>
            </a:r>
          </a:p>
        </p:txBody>
      </p:sp>
      <p:sp>
        <p:nvSpPr>
          <p:cNvPr id="9" name="Text Placeholder 6">
            <a:extLst>
              <a:ext uri="{FF2B5EF4-FFF2-40B4-BE49-F238E27FC236}">
                <a16:creationId xmlns:a16="http://schemas.microsoft.com/office/drawing/2014/main" id="{3549CB22-2806-43E4-9527-5624BCB6EC71}"/>
              </a:ext>
            </a:extLst>
          </p:cNvPr>
          <p:cNvSpPr>
            <a:spLocks noGrp="1"/>
          </p:cNvSpPr>
          <p:nvPr>
            <p:ph type="body" sz="quarter" idx="12" hasCustomPrompt="1"/>
          </p:nvPr>
        </p:nvSpPr>
        <p:spPr bwMode="invGray">
          <a:xfrm>
            <a:off x="990599" y="3028950"/>
            <a:ext cx="3383280" cy="550431"/>
          </a:xfrm>
        </p:spPr>
        <p:txBody>
          <a:bodyPr lIns="0" tIns="0" rIns="0" bIns="0"/>
          <a:lstStyle>
            <a:lvl1pPr marL="0" indent="0">
              <a:buNone/>
              <a:defRPr sz="2000">
                <a:latin typeface="+mn-lt"/>
              </a:defRPr>
            </a:lvl1pPr>
          </a:lstStyle>
          <a:p>
            <a:pPr lvl="0"/>
            <a:r>
              <a:rPr lang="en-US" dirty="0"/>
              <a:t>Chapter Title</a:t>
            </a:r>
          </a:p>
        </p:txBody>
      </p:sp>
      <p:sp>
        <p:nvSpPr>
          <p:cNvPr id="10" name="Text Placeholder 6">
            <a:extLst>
              <a:ext uri="{FF2B5EF4-FFF2-40B4-BE49-F238E27FC236}">
                <a16:creationId xmlns:a16="http://schemas.microsoft.com/office/drawing/2014/main" id="{69F854CC-480E-4C43-A264-6534CA2A6540}"/>
              </a:ext>
            </a:extLst>
          </p:cNvPr>
          <p:cNvSpPr>
            <a:spLocks noGrp="1"/>
          </p:cNvSpPr>
          <p:nvPr>
            <p:ph type="body" sz="quarter" idx="13" hasCustomPrompt="1"/>
          </p:nvPr>
        </p:nvSpPr>
        <p:spPr bwMode="invGray">
          <a:xfrm>
            <a:off x="5421453" y="1082386"/>
            <a:ext cx="3383280" cy="550431"/>
          </a:xfrm>
        </p:spPr>
        <p:txBody>
          <a:bodyPr lIns="0" tIns="0" rIns="0" bIns="0"/>
          <a:lstStyle>
            <a:lvl1pPr marL="0" indent="0">
              <a:buNone/>
              <a:defRPr sz="2000">
                <a:latin typeface="+mn-lt"/>
              </a:defRPr>
            </a:lvl1pPr>
          </a:lstStyle>
          <a:p>
            <a:pPr lvl="0"/>
            <a:r>
              <a:rPr lang="en-US" dirty="0"/>
              <a:t>Chapter Title</a:t>
            </a:r>
          </a:p>
        </p:txBody>
      </p:sp>
      <p:sp>
        <p:nvSpPr>
          <p:cNvPr id="11" name="Text Placeholder 6">
            <a:extLst>
              <a:ext uri="{FF2B5EF4-FFF2-40B4-BE49-F238E27FC236}">
                <a16:creationId xmlns:a16="http://schemas.microsoft.com/office/drawing/2014/main" id="{14CAF380-1CE0-47D8-BF63-BD2BE8A6EF7E}"/>
              </a:ext>
            </a:extLst>
          </p:cNvPr>
          <p:cNvSpPr>
            <a:spLocks noGrp="1"/>
          </p:cNvSpPr>
          <p:nvPr>
            <p:ph type="body" sz="quarter" idx="14" hasCustomPrompt="1"/>
          </p:nvPr>
        </p:nvSpPr>
        <p:spPr bwMode="invGray">
          <a:xfrm>
            <a:off x="5421453" y="2055668"/>
            <a:ext cx="3383280" cy="550431"/>
          </a:xfrm>
        </p:spPr>
        <p:txBody>
          <a:bodyPr lIns="0" tIns="0" rIns="0" bIns="0"/>
          <a:lstStyle>
            <a:lvl1pPr marL="0" indent="0">
              <a:buNone/>
              <a:defRPr sz="2000">
                <a:latin typeface="+mn-lt"/>
              </a:defRPr>
            </a:lvl1pPr>
          </a:lstStyle>
          <a:p>
            <a:pPr lvl="0"/>
            <a:r>
              <a:rPr lang="en-US" dirty="0"/>
              <a:t>Chapter Title</a:t>
            </a:r>
          </a:p>
        </p:txBody>
      </p:sp>
      <p:sp>
        <p:nvSpPr>
          <p:cNvPr id="12" name="Text Placeholder 6">
            <a:extLst>
              <a:ext uri="{FF2B5EF4-FFF2-40B4-BE49-F238E27FC236}">
                <a16:creationId xmlns:a16="http://schemas.microsoft.com/office/drawing/2014/main" id="{3F07D1BF-42AE-4960-AA19-EA8FF7BF0DB6}"/>
              </a:ext>
            </a:extLst>
          </p:cNvPr>
          <p:cNvSpPr>
            <a:spLocks noGrp="1"/>
          </p:cNvSpPr>
          <p:nvPr>
            <p:ph type="body" sz="quarter" idx="15" hasCustomPrompt="1"/>
          </p:nvPr>
        </p:nvSpPr>
        <p:spPr bwMode="invGray">
          <a:xfrm>
            <a:off x="5421453" y="3028950"/>
            <a:ext cx="3383280" cy="550431"/>
          </a:xfrm>
        </p:spPr>
        <p:txBody>
          <a:bodyPr lIns="0" tIns="0" rIns="0" bIns="0"/>
          <a:lstStyle>
            <a:lvl1pPr marL="0" indent="0">
              <a:buNone/>
              <a:defRPr sz="2000">
                <a:latin typeface="+mn-lt"/>
              </a:defRPr>
            </a:lvl1pPr>
          </a:lstStyle>
          <a:p>
            <a:pPr lvl="0"/>
            <a:r>
              <a:rPr lang="en-US" dirty="0"/>
              <a:t>Chapter Title</a:t>
            </a:r>
          </a:p>
        </p:txBody>
      </p:sp>
      <p:sp>
        <p:nvSpPr>
          <p:cNvPr id="13" name="Text Placeholder 6">
            <a:extLst>
              <a:ext uri="{FF2B5EF4-FFF2-40B4-BE49-F238E27FC236}">
                <a16:creationId xmlns:a16="http://schemas.microsoft.com/office/drawing/2014/main" id="{AD83F0B5-8532-42AC-9FDE-DA41889DF0A4}"/>
              </a:ext>
            </a:extLst>
          </p:cNvPr>
          <p:cNvSpPr>
            <a:spLocks noGrp="1"/>
          </p:cNvSpPr>
          <p:nvPr>
            <p:ph type="body" sz="quarter" idx="16" hasCustomPrompt="1"/>
          </p:nvPr>
        </p:nvSpPr>
        <p:spPr bwMode="invGray">
          <a:xfrm>
            <a:off x="326682" y="1082386"/>
            <a:ext cx="331822" cy="307777"/>
          </a:xfrm>
        </p:spPr>
        <p:txBody>
          <a:bodyPr wrap="none" lIns="0" tIns="0" rIns="0" bIns="0">
            <a:spAutoFit/>
          </a:bodyPr>
          <a:lstStyle>
            <a:lvl1pPr marL="0" indent="0">
              <a:buNone/>
              <a:defRPr sz="2000">
                <a:solidFill>
                  <a:schemeClr val="accent1"/>
                </a:solidFill>
                <a:latin typeface="+mj-lt"/>
              </a:defRPr>
            </a:lvl1pPr>
          </a:lstStyle>
          <a:p>
            <a:pPr lvl="0"/>
            <a:r>
              <a:rPr lang="en-US" dirty="0"/>
              <a:t>01.</a:t>
            </a:r>
          </a:p>
        </p:txBody>
      </p:sp>
      <p:sp>
        <p:nvSpPr>
          <p:cNvPr id="14" name="Text Placeholder 6">
            <a:extLst>
              <a:ext uri="{FF2B5EF4-FFF2-40B4-BE49-F238E27FC236}">
                <a16:creationId xmlns:a16="http://schemas.microsoft.com/office/drawing/2014/main" id="{506973D8-023E-4304-AF2C-5E14B5E74DBC}"/>
              </a:ext>
            </a:extLst>
          </p:cNvPr>
          <p:cNvSpPr>
            <a:spLocks noGrp="1"/>
          </p:cNvSpPr>
          <p:nvPr>
            <p:ph type="body" sz="quarter" idx="17" hasCustomPrompt="1"/>
          </p:nvPr>
        </p:nvSpPr>
        <p:spPr bwMode="invGray">
          <a:xfrm>
            <a:off x="326682" y="2055668"/>
            <a:ext cx="352661" cy="307777"/>
          </a:xfrm>
        </p:spPr>
        <p:txBody>
          <a:bodyPr wrap="none" lIns="0" tIns="0" rIns="0" bIns="0">
            <a:spAutoFit/>
          </a:bodyPr>
          <a:lstStyle>
            <a:lvl1pPr marL="0" indent="0">
              <a:buNone/>
              <a:defRPr sz="2000">
                <a:solidFill>
                  <a:schemeClr val="accent1"/>
                </a:solidFill>
                <a:latin typeface="+mj-lt"/>
              </a:defRPr>
            </a:lvl1pPr>
          </a:lstStyle>
          <a:p>
            <a:pPr lvl="0"/>
            <a:r>
              <a:rPr lang="en-US" dirty="0"/>
              <a:t>02.</a:t>
            </a:r>
          </a:p>
        </p:txBody>
      </p:sp>
      <p:sp>
        <p:nvSpPr>
          <p:cNvPr id="15" name="Text Placeholder 6">
            <a:extLst>
              <a:ext uri="{FF2B5EF4-FFF2-40B4-BE49-F238E27FC236}">
                <a16:creationId xmlns:a16="http://schemas.microsoft.com/office/drawing/2014/main" id="{4A27ABC0-C61F-4F54-B518-CCA6BBA22BB5}"/>
              </a:ext>
            </a:extLst>
          </p:cNvPr>
          <p:cNvSpPr>
            <a:spLocks noGrp="1"/>
          </p:cNvSpPr>
          <p:nvPr>
            <p:ph type="body" sz="quarter" idx="18" hasCustomPrompt="1"/>
          </p:nvPr>
        </p:nvSpPr>
        <p:spPr bwMode="invGray">
          <a:xfrm>
            <a:off x="326682" y="3028950"/>
            <a:ext cx="352661" cy="307777"/>
          </a:xfrm>
        </p:spPr>
        <p:txBody>
          <a:bodyPr wrap="none" lIns="0" tIns="0" rIns="0" bIns="0">
            <a:spAutoFit/>
          </a:bodyPr>
          <a:lstStyle>
            <a:lvl1pPr marL="0" indent="0">
              <a:buNone/>
              <a:defRPr sz="2000">
                <a:solidFill>
                  <a:schemeClr val="accent1"/>
                </a:solidFill>
                <a:latin typeface="+mj-lt"/>
              </a:defRPr>
            </a:lvl1pPr>
          </a:lstStyle>
          <a:p>
            <a:pPr lvl="0"/>
            <a:r>
              <a:rPr lang="en-US" dirty="0"/>
              <a:t>03.</a:t>
            </a:r>
          </a:p>
        </p:txBody>
      </p:sp>
      <p:sp>
        <p:nvSpPr>
          <p:cNvPr id="16" name="Text Placeholder 6">
            <a:extLst>
              <a:ext uri="{FF2B5EF4-FFF2-40B4-BE49-F238E27FC236}">
                <a16:creationId xmlns:a16="http://schemas.microsoft.com/office/drawing/2014/main" id="{EF03094F-42FA-42F4-8825-CFEF822E272A}"/>
              </a:ext>
            </a:extLst>
          </p:cNvPr>
          <p:cNvSpPr>
            <a:spLocks noGrp="1"/>
          </p:cNvSpPr>
          <p:nvPr>
            <p:ph type="body" sz="quarter" idx="19" hasCustomPrompt="1"/>
          </p:nvPr>
        </p:nvSpPr>
        <p:spPr bwMode="invGray">
          <a:xfrm>
            <a:off x="4779179" y="1082386"/>
            <a:ext cx="355867" cy="307777"/>
          </a:xfrm>
        </p:spPr>
        <p:txBody>
          <a:bodyPr wrap="none" lIns="0" tIns="0" rIns="0" bIns="0">
            <a:spAutoFit/>
          </a:bodyPr>
          <a:lstStyle>
            <a:lvl1pPr marL="0" indent="0">
              <a:buNone/>
              <a:defRPr sz="2000">
                <a:solidFill>
                  <a:schemeClr val="accent1"/>
                </a:solidFill>
                <a:latin typeface="+mj-lt"/>
              </a:defRPr>
            </a:lvl1pPr>
          </a:lstStyle>
          <a:p>
            <a:pPr lvl="0"/>
            <a:r>
              <a:rPr lang="en-US" dirty="0"/>
              <a:t>04.</a:t>
            </a:r>
          </a:p>
        </p:txBody>
      </p:sp>
      <p:sp>
        <p:nvSpPr>
          <p:cNvPr id="17" name="Text Placeholder 6">
            <a:extLst>
              <a:ext uri="{FF2B5EF4-FFF2-40B4-BE49-F238E27FC236}">
                <a16:creationId xmlns:a16="http://schemas.microsoft.com/office/drawing/2014/main" id="{2FBF07A3-F7C2-4BCF-827D-B6CB2A336230}"/>
              </a:ext>
            </a:extLst>
          </p:cNvPr>
          <p:cNvSpPr>
            <a:spLocks noGrp="1"/>
          </p:cNvSpPr>
          <p:nvPr>
            <p:ph type="body" sz="quarter" idx="20" hasCustomPrompt="1"/>
          </p:nvPr>
        </p:nvSpPr>
        <p:spPr bwMode="invGray">
          <a:xfrm>
            <a:off x="4779179" y="2055668"/>
            <a:ext cx="352661" cy="307777"/>
          </a:xfrm>
        </p:spPr>
        <p:txBody>
          <a:bodyPr wrap="none" lIns="0" tIns="0" rIns="0" bIns="0">
            <a:spAutoFit/>
          </a:bodyPr>
          <a:lstStyle>
            <a:lvl1pPr marL="0" indent="0">
              <a:buNone/>
              <a:defRPr sz="2000">
                <a:solidFill>
                  <a:schemeClr val="accent1"/>
                </a:solidFill>
                <a:latin typeface="+mj-lt"/>
              </a:defRPr>
            </a:lvl1pPr>
          </a:lstStyle>
          <a:p>
            <a:pPr lvl="0"/>
            <a:r>
              <a:rPr lang="en-US" dirty="0"/>
              <a:t>05.</a:t>
            </a:r>
          </a:p>
        </p:txBody>
      </p:sp>
      <p:sp>
        <p:nvSpPr>
          <p:cNvPr id="18" name="Text Placeholder 6">
            <a:extLst>
              <a:ext uri="{FF2B5EF4-FFF2-40B4-BE49-F238E27FC236}">
                <a16:creationId xmlns:a16="http://schemas.microsoft.com/office/drawing/2014/main" id="{8AE22612-FC9E-4469-8E99-65F225DCC96C}"/>
              </a:ext>
            </a:extLst>
          </p:cNvPr>
          <p:cNvSpPr>
            <a:spLocks noGrp="1"/>
          </p:cNvSpPr>
          <p:nvPr>
            <p:ph type="body" sz="quarter" idx="21" hasCustomPrompt="1"/>
          </p:nvPr>
        </p:nvSpPr>
        <p:spPr bwMode="invGray">
          <a:xfrm>
            <a:off x="4779179" y="3028950"/>
            <a:ext cx="367088" cy="307777"/>
          </a:xfrm>
        </p:spPr>
        <p:txBody>
          <a:bodyPr wrap="none" lIns="0" tIns="0" rIns="0" bIns="0">
            <a:spAutoFit/>
          </a:bodyPr>
          <a:lstStyle>
            <a:lvl1pPr marL="0" indent="0">
              <a:buNone/>
              <a:defRPr sz="2000">
                <a:solidFill>
                  <a:schemeClr val="accent1"/>
                </a:solidFill>
                <a:latin typeface="+mj-lt"/>
              </a:defRPr>
            </a:lvl1pPr>
          </a:lstStyle>
          <a:p>
            <a:pPr lvl="0"/>
            <a:r>
              <a:rPr lang="en-US" dirty="0"/>
              <a:t>06.</a:t>
            </a:r>
          </a:p>
        </p:txBody>
      </p:sp>
      <p:sp>
        <p:nvSpPr>
          <p:cNvPr id="19" name="Slide Number Placeholder 5">
            <a:extLst>
              <a:ext uri="{FF2B5EF4-FFF2-40B4-BE49-F238E27FC236}">
                <a16:creationId xmlns:a16="http://schemas.microsoft.com/office/drawing/2014/main" id="{F2BFD030-D687-4040-9A4F-EF0822C9B33B}"/>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3642639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highl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4FA160-A88D-4C57-9737-BA9733A36AAD}"/>
              </a:ext>
            </a:extLst>
          </p:cNvPr>
          <p:cNvSpPr/>
          <p:nvPr userDrawn="1"/>
        </p:nvSpPr>
        <p:spPr bwMode="invGray">
          <a:xfrm>
            <a:off x="315058" y="1074738"/>
            <a:ext cx="2148840" cy="3497262"/>
          </a:xfrm>
          <a:prstGeom prst="rect">
            <a:avLst/>
          </a:prstGeom>
          <a:gradFill flip="none" rotWithShape="1">
            <a:gsLst>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endParaRPr lang="en-IN"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315058" y="1074738"/>
            <a:ext cx="2146788" cy="3493008"/>
          </a:xfrm>
        </p:spPr>
        <p:txBody>
          <a:bodyPr lIns="91440" tIns="45720" rIns="91440" bIns="45720" anchor="t"/>
          <a:lstStyle>
            <a:lvl1pPr marL="0" indent="0" algn="l">
              <a:buFont typeface="Arial" panose="020B0604020202020204" pitchFamily="34" charset="0"/>
              <a:buNone/>
              <a:defRPr sz="1800">
                <a:latin typeface="+mj-lt"/>
              </a:defRPr>
            </a:lvl1pPr>
          </a:lstStyle>
          <a:p>
            <a:pPr lvl="0"/>
            <a:r>
              <a:rPr lang="en-US" dirty="0"/>
              <a:t>Title</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2691245" y="1074738"/>
            <a:ext cx="6113763" cy="3493008"/>
          </a:xfrm>
        </p:spPr>
        <p:txBody>
          <a:bodyPr lIns="91440" tIns="45720" rIns="91440" bIns="45720" anchor="t"/>
          <a:lstStyle>
            <a:lvl1pPr marL="182880" indent="-182880" algn="l">
              <a:buFont typeface="Arial" panose="020B0604020202020204" pitchFamily="34" charset="0"/>
              <a:buChar char="•"/>
              <a:defRPr sz="1400">
                <a:latin typeface="+mn-lt"/>
              </a:defRPr>
            </a:lvl1pPr>
          </a:lstStyle>
          <a:p>
            <a:pPr lvl="0"/>
            <a:r>
              <a:rPr lang="en-US" dirty="0"/>
              <a:t>Text</a:t>
            </a:r>
          </a:p>
        </p:txBody>
      </p:sp>
      <p:sp>
        <p:nvSpPr>
          <p:cNvPr id="7" name="Slide Number Placeholder 5">
            <a:extLst>
              <a:ext uri="{FF2B5EF4-FFF2-40B4-BE49-F238E27FC236}">
                <a16:creationId xmlns:a16="http://schemas.microsoft.com/office/drawing/2014/main" id="{EAD79253-927C-40F0-9620-A7E3A19D3CF2}"/>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8" name="Picture 7" descr="Text&#10;&#10;Description automatically generated">
            <a:extLst>
              <a:ext uri="{FF2B5EF4-FFF2-40B4-BE49-F238E27FC236}">
                <a16:creationId xmlns:a16="http://schemas.microsoft.com/office/drawing/2014/main" id="{0EFBD194-744A-469B-B0F4-772E9A02EE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110190185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ny profil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B4B9780-2883-40A1-B152-03C443B356E3}"/>
              </a:ext>
            </a:extLst>
          </p:cNvPr>
          <p:cNvSpPr>
            <a:spLocks noChangeAspect="1"/>
          </p:cNvSpPr>
          <p:nvPr userDrawn="1"/>
        </p:nvSpPr>
        <p:spPr bwMode="gray">
          <a:xfrm>
            <a:off x="3995400" y="0"/>
            <a:ext cx="5148600" cy="4586514"/>
          </a:xfrm>
          <a:custGeom>
            <a:avLst/>
            <a:gdLst>
              <a:gd name="connsiteX0" fmla="*/ 226716 w 5148600"/>
              <a:gd name="connsiteY0" fmla="*/ 0 h 4586514"/>
              <a:gd name="connsiteX1" fmla="*/ 5148600 w 5148600"/>
              <a:gd name="connsiteY1" fmla="*/ 0 h 4586514"/>
              <a:gd name="connsiteX2" fmla="*/ 5148600 w 5148600"/>
              <a:gd name="connsiteY2" fmla="*/ 4081005 h 4586514"/>
              <a:gd name="connsiteX3" fmla="*/ 4987528 w 5148600"/>
              <a:gd name="connsiteY3" fmla="*/ 4178859 h 4586514"/>
              <a:gd name="connsiteX4" fmla="*/ 3377575 w 5148600"/>
              <a:gd name="connsiteY4" fmla="*/ 4586514 h 4586514"/>
              <a:gd name="connsiteX5" fmla="*/ 0 w 5148600"/>
              <a:gd name="connsiteY5" fmla="*/ 1208939 h 4586514"/>
              <a:gd name="connsiteX6" fmla="*/ 151849 w 5148600"/>
              <a:gd name="connsiteY6" fmla="*/ 204552 h 458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8600" h="4586514">
                <a:moveTo>
                  <a:pt x="226716" y="0"/>
                </a:moveTo>
                <a:lnTo>
                  <a:pt x="5148600" y="0"/>
                </a:lnTo>
                <a:lnTo>
                  <a:pt x="5148600" y="4081005"/>
                </a:lnTo>
                <a:lnTo>
                  <a:pt x="4987528" y="4178859"/>
                </a:lnTo>
                <a:cubicBezTo>
                  <a:pt x="4508948" y="4438839"/>
                  <a:pt x="3960508" y="4586514"/>
                  <a:pt x="3377575" y="4586514"/>
                </a:cubicBezTo>
                <a:cubicBezTo>
                  <a:pt x="1512192" y="4586514"/>
                  <a:pt x="0" y="3074322"/>
                  <a:pt x="0" y="1208939"/>
                </a:cubicBezTo>
                <a:cubicBezTo>
                  <a:pt x="0" y="859180"/>
                  <a:pt x="53163" y="521837"/>
                  <a:pt x="151849" y="204552"/>
                </a:cubicBezTo>
                <a:close/>
              </a:path>
            </a:pathLst>
          </a:custGeom>
          <a:gradFill flip="none" rotWithShape="1">
            <a:gsLst>
              <a:gs pos="49000">
                <a:schemeClr val="accent1">
                  <a:alpha val="30000"/>
                </a:schemeClr>
              </a:gs>
              <a:gs pos="10000">
                <a:schemeClr val="accent1"/>
              </a:gs>
              <a:gs pos="79000">
                <a:schemeClr val="accent1">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320675" y="1074738"/>
            <a:ext cx="4389120" cy="3493008"/>
          </a:xfrm>
        </p:spPr>
        <p:txBody>
          <a:bodyPr lIns="0" tIns="0" rIns="0" bIns="0" anchor="t"/>
          <a:lstStyle>
            <a:lvl1pPr marL="0" indent="0" algn="l">
              <a:buFont typeface="Arial" panose="020B0604020202020204" pitchFamily="34" charset="0"/>
              <a:buNone/>
              <a:defRPr sz="18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853355" y="1074736"/>
            <a:ext cx="3951653" cy="3493008"/>
          </a:xfrm>
        </p:spPr>
        <p:txBody>
          <a:bodyPr lIns="0" tIns="0" rIns="0" bIns="0" anchor="t"/>
          <a:lstStyle>
            <a:lvl1pPr marL="0" indent="0" algn="r">
              <a:buFont typeface="Arial" panose="020B0604020202020204" pitchFamily="34" charset="0"/>
              <a:buNone/>
              <a:defRPr sz="1800">
                <a:latin typeface="+mn-lt"/>
              </a:defRPr>
            </a:lvl1pPr>
          </a:lstStyle>
          <a:p>
            <a:pPr lvl="0"/>
            <a:r>
              <a:rPr lang="en-US" dirty="0"/>
              <a:t>Key highlight points</a:t>
            </a:r>
          </a:p>
        </p:txBody>
      </p:sp>
      <p:sp>
        <p:nvSpPr>
          <p:cNvPr id="7" name="Slide Number Placeholder 5">
            <a:extLst>
              <a:ext uri="{FF2B5EF4-FFF2-40B4-BE49-F238E27FC236}">
                <a16:creationId xmlns:a16="http://schemas.microsoft.com/office/drawing/2014/main" id="{A56E9159-96FD-496A-91A4-79CE66829C79}"/>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9" name="Picture 8" descr="Text&#10;&#10;Description automatically generated">
            <a:extLst>
              <a:ext uri="{FF2B5EF4-FFF2-40B4-BE49-F238E27FC236}">
                <a16:creationId xmlns:a16="http://schemas.microsoft.com/office/drawing/2014/main" id="{A6B2C5DE-382E-4FF4-BF78-26C6BC902C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403539062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320675" y="1074738"/>
            <a:ext cx="1975104" cy="3493008"/>
          </a:xfrm>
        </p:spPr>
        <p:txBody>
          <a:bodyPr lIns="0" tIns="0" rIns="0" bIns="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2490417" y="1074738"/>
            <a:ext cx="1975104" cy="3493008"/>
          </a:xfrm>
        </p:spPr>
        <p:txBody>
          <a:bodyPr lIns="0" tIns="0" rIns="0" bIns="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6829904" y="1074738"/>
            <a:ext cx="1975104" cy="3493008"/>
          </a:xfrm>
        </p:spPr>
        <p:txBody>
          <a:bodyPr lIns="0" tIns="0" rIns="0" bIns="0" anchor="t"/>
          <a:lstStyle>
            <a:lvl1pPr marL="182880" indent="-182880" algn="l">
              <a:buFont typeface="Arial" panose="020B0604020202020204" pitchFamily="34" charset="0"/>
              <a:buChar char="•"/>
              <a:defRPr sz="11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75E64FA6-F473-4A30-B276-B4630E307355}"/>
              </a:ext>
            </a:extLst>
          </p:cNvPr>
          <p:cNvCxnSpPr/>
          <p:nvPr userDrawn="1"/>
        </p:nvCxnSpPr>
        <p:spPr bwMode="invGray">
          <a:xfrm>
            <a:off x="2393098"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10BBC1D-6A56-4B4D-9FCC-B5FD2DA8FE0A}"/>
              </a:ext>
            </a:extLst>
          </p:cNvPr>
          <p:cNvCxnSpPr/>
          <p:nvPr userDrawn="1"/>
        </p:nvCxnSpPr>
        <p:spPr bwMode="invGray">
          <a:xfrm>
            <a:off x="4562840"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4C3338C-CABF-4D14-8545-BBD18F911B01}"/>
              </a:ext>
            </a:extLst>
          </p:cNvPr>
          <p:cNvCxnSpPr/>
          <p:nvPr userDrawn="1"/>
        </p:nvCxnSpPr>
        <p:spPr bwMode="invGray">
          <a:xfrm>
            <a:off x="6732583"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5656678E-EDE5-4D8F-A429-5F02485F11C7}"/>
              </a:ext>
            </a:extLst>
          </p:cNvPr>
          <p:cNvSpPr>
            <a:spLocks noGrp="1"/>
          </p:cNvSpPr>
          <p:nvPr>
            <p:ph type="body" sz="quarter" idx="30" hasCustomPrompt="1"/>
          </p:nvPr>
        </p:nvSpPr>
        <p:spPr bwMode="invGray">
          <a:xfrm>
            <a:off x="4660159" y="1074738"/>
            <a:ext cx="1975104" cy="3493008"/>
          </a:xfrm>
        </p:spPr>
        <p:txBody>
          <a:bodyPr lIns="0" tIns="0" rIns="0" bIns="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11" name="Slide Number Placeholder 5">
            <a:extLst>
              <a:ext uri="{FF2B5EF4-FFF2-40B4-BE49-F238E27FC236}">
                <a16:creationId xmlns:a16="http://schemas.microsoft.com/office/drawing/2014/main" id="{308E5388-8710-4943-A554-9E5D6813A478}"/>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2" name="Picture 11" descr="Text&#10;&#10;Description automatically generated">
            <a:extLst>
              <a:ext uri="{FF2B5EF4-FFF2-40B4-BE49-F238E27FC236}">
                <a16:creationId xmlns:a16="http://schemas.microsoft.com/office/drawing/2014/main" id="{C0CAFA40-58A9-4DBA-8A2D-87EC6AD54C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58692371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332728" y="1120458"/>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332728" y="2363529"/>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332728" y="3606600"/>
            <a:ext cx="914400" cy="9144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402125" y="1074738"/>
            <a:ext cx="7406640" cy="1005840"/>
          </a:xfrm>
        </p:spPr>
        <p:txBody>
          <a:bodyPr lIns="0" tIns="0" rIns="0" bIns="0" anchor="ctr"/>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402125" y="2317809"/>
            <a:ext cx="7406640" cy="1005840"/>
          </a:xfrm>
        </p:spPr>
        <p:txBody>
          <a:bodyPr lIns="0" tIns="0" rIns="0" bIns="0" anchor="ctr"/>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402125" y="3560880"/>
            <a:ext cx="7406640" cy="1005840"/>
          </a:xfrm>
        </p:spPr>
        <p:txBody>
          <a:bodyPr lIns="0" tIns="0" rIns="0" bIns="0" anchor="ctr"/>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704969" y="1362215"/>
            <a:ext cx="169918"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691343" y="2605286"/>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691343" y="3848357"/>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3</a:t>
            </a:r>
          </a:p>
        </p:txBody>
      </p:sp>
      <p:sp>
        <p:nvSpPr>
          <p:cNvPr id="13" name="Slide Number Placeholder 5">
            <a:extLst>
              <a:ext uri="{FF2B5EF4-FFF2-40B4-BE49-F238E27FC236}">
                <a16:creationId xmlns:a16="http://schemas.microsoft.com/office/drawing/2014/main" id="{3324A84F-6142-4299-BB9C-E906CA68B701}"/>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4" name="Picture 13" descr="Text&#10;&#10;Description automatically generated">
            <a:extLst>
              <a:ext uri="{FF2B5EF4-FFF2-40B4-BE49-F238E27FC236}">
                <a16:creationId xmlns:a16="http://schemas.microsoft.com/office/drawing/2014/main" id="{B977521D-B379-4642-88F8-AC7D14DAD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396773990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332728" y="2820574"/>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4656154" y="2820574"/>
            <a:ext cx="914400" cy="914400"/>
          </a:xfrm>
          <a:prstGeom prst="ellipse">
            <a:avLst/>
          </a:prstGeom>
          <a:gradFill flip="none" rotWithShape="1">
            <a:gsLst>
              <a:gs pos="25000">
                <a:schemeClr val="accent4">
                  <a:alpha val="0"/>
                </a:schemeClr>
              </a:gs>
              <a:gs pos="100000">
                <a:schemeClr val="accent4"/>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4656154" y="969234"/>
            <a:ext cx="914400" cy="9144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332728" y="969234"/>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349373" y="1162658"/>
            <a:ext cx="3108960" cy="155448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5692529" y="1162658"/>
            <a:ext cx="3108960" cy="155448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349373" y="3014000"/>
            <a:ext cx="3108960" cy="155448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5692529" y="3014000"/>
            <a:ext cx="3108960" cy="155448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704969" y="1210991"/>
            <a:ext cx="169918"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691343" y="3062331"/>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5014769" y="1210991"/>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5012365" y="3062331"/>
            <a:ext cx="201979"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4</a:t>
            </a:r>
          </a:p>
        </p:txBody>
      </p:sp>
      <p:sp>
        <p:nvSpPr>
          <p:cNvPr id="16" name="Slide Number Placeholder 5">
            <a:extLst>
              <a:ext uri="{FF2B5EF4-FFF2-40B4-BE49-F238E27FC236}">
                <a16:creationId xmlns:a16="http://schemas.microsoft.com/office/drawing/2014/main" id="{20D6A1B9-29DF-4C41-93E0-75390BB2AC2F}"/>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7" name="Picture 16" descr="Text&#10;&#10;Description automatically generated">
            <a:extLst>
              <a:ext uri="{FF2B5EF4-FFF2-40B4-BE49-F238E27FC236}">
                <a16:creationId xmlns:a16="http://schemas.microsoft.com/office/drawing/2014/main" id="{B047C763-1CEA-434E-AC6F-DD12CD6BA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209748111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ointers 2">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8B69CA36-CE59-4393-97E4-CD163469E8A7}"/>
              </a:ext>
            </a:extLst>
          </p:cNvPr>
          <p:cNvSpPr/>
          <p:nvPr userDrawn="1"/>
        </p:nvSpPr>
        <p:spPr bwMode="invGray">
          <a:xfrm>
            <a:off x="332728" y="1984877"/>
            <a:ext cx="779099" cy="779099"/>
          </a:xfrm>
          <a:prstGeom prst="ellipse">
            <a:avLst/>
          </a:prstGeom>
          <a:gradFill flip="none" rotWithShape="1">
            <a:gsLst>
              <a:gs pos="39800">
                <a:schemeClr val="bg1">
                  <a:alpha val="12000"/>
                </a:schemeClr>
              </a:gs>
              <a:gs pos="0">
                <a:schemeClr val="bg1"/>
              </a:gs>
              <a:gs pos="77000">
                <a:schemeClr val="accent2"/>
              </a:gs>
            </a:gsLst>
            <a:path path="circle">
              <a:fillToRect l="50000" t="50000" r="50000" b="50000"/>
            </a:path>
            <a:tileRect/>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2800" dirty="0">
              <a:solidFill>
                <a:schemeClr val="tx1"/>
              </a:solidFill>
              <a:latin typeface="+mj-lt"/>
            </a:endParaRPr>
          </a:p>
        </p:txBody>
      </p:sp>
      <p:sp>
        <p:nvSpPr>
          <p:cNvPr id="39" name="Oval 38">
            <a:extLst>
              <a:ext uri="{FF2B5EF4-FFF2-40B4-BE49-F238E27FC236}">
                <a16:creationId xmlns:a16="http://schemas.microsoft.com/office/drawing/2014/main" id="{99A51914-D29A-48D3-A5EB-AB68A7A3F9D9}"/>
              </a:ext>
            </a:extLst>
          </p:cNvPr>
          <p:cNvSpPr/>
          <p:nvPr userDrawn="1"/>
        </p:nvSpPr>
        <p:spPr bwMode="invGray">
          <a:xfrm>
            <a:off x="332728" y="3792901"/>
            <a:ext cx="779099" cy="779099"/>
          </a:xfrm>
          <a:prstGeom prst="ellipse">
            <a:avLst/>
          </a:prstGeom>
          <a:gradFill flip="none" rotWithShape="1">
            <a:gsLst>
              <a:gs pos="39800">
                <a:schemeClr val="bg1">
                  <a:alpha val="12000"/>
                </a:schemeClr>
              </a:gs>
              <a:gs pos="0">
                <a:schemeClr val="bg1"/>
              </a:gs>
              <a:gs pos="77000">
                <a:schemeClr val="accent4"/>
              </a:gs>
            </a:gsLst>
            <a:path path="circle">
              <a:fillToRect l="50000" t="50000" r="50000" b="50000"/>
            </a:path>
            <a:tileRect/>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2800" dirty="0">
              <a:solidFill>
                <a:schemeClr val="tx1"/>
              </a:solidFill>
              <a:latin typeface="+mj-lt"/>
            </a:endParaRPr>
          </a:p>
        </p:txBody>
      </p:sp>
      <p:sp>
        <p:nvSpPr>
          <p:cNvPr id="40" name="Oval 39">
            <a:extLst>
              <a:ext uri="{FF2B5EF4-FFF2-40B4-BE49-F238E27FC236}">
                <a16:creationId xmlns:a16="http://schemas.microsoft.com/office/drawing/2014/main" id="{34D19F3C-CD6E-4A54-9827-D89932A9E806}"/>
              </a:ext>
            </a:extLst>
          </p:cNvPr>
          <p:cNvSpPr/>
          <p:nvPr userDrawn="1"/>
        </p:nvSpPr>
        <p:spPr bwMode="invGray">
          <a:xfrm>
            <a:off x="332728" y="2888889"/>
            <a:ext cx="779099" cy="779099"/>
          </a:xfrm>
          <a:prstGeom prst="ellipse">
            <a:avLst/>
          </a:prstGeom>
          <a:gradFill flip="none" rotWithShape="1">
            <a:gsLst>
              <a:gs pos="39800">
                <a:schemeClr val="bg1">
                  <a:alpha val="12000"/>
                </a:schemeClr>
              </a:gs>
              <a:gs pos="0">
                <a:schemeClr val="bg1"/>
              </a:gs>
              <a:gs pos="77000">
                <a:schemeClr val="accent3"/>
              </a:gs>
            </a:gsLst>
            <a:path path="circle">
              <a:fillToRect l="50000" t="50000" r="50000" b="50000"/>
            </a:path>
            <a:tileRect/>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2800"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2" name="Oval 21">
            <a:extLst>
              <a:ext uri="{FF2B5EF4-FFF2-40B4-BE49-F238E27FC236}">
                <a16:creationId xmlns:a16="http://schemas.microsoft.com/office/drawing/2014/main" id="{77C88163-9478-4FC6-9CAA-991EE3808E7B}"/>
              </a:ext>
            </a:extLst>
          </p:cNvPr>
          <p:cNvSpPr/>
          <p:nvPr userDrawn="1"/>
        </p:nvSpPr>
        <p:spPr bwMode="invGray">
          <a:xfrm>
            <a:off x="332728" y="1077802"/>
            <a:ext cx="779099" cy="779099"/>
          </a:xfrm>
          <a:prstGeom prst="ellipse">
            <a:avLst/>
          </a:prstGeom>
          <a:gradFill flip="none" rotWithShape="1">
            <a:gsLst>
              <a:gs pos="40000">
                <a:schemeClr val="bg1">
                  <a:alpha val="12000"/>
                </a:schemeClr>
              </a:gs>
              <a:gs pos="0">
                <a:schemeClr val="bg1"/>
              </a:gs>
              <a:gs pos="77000">
                <a:schemeClr val="accent1"/>
              </a:gs>
            </a:gsLst>
            <a:path path="circle">
              <a:fillToRect l="50000" t="50000" r="50000" b="50000"/>
            </a:path>
            <a:tileRect/>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2800" dirty="0">
              <a:solidFill>
                <a:schemeClr val="tx1"/>
              </a:solidFill>
              <a:latin typeface="+mj-lt"/>
            </a:endParaRPr>
          </a:p>
        </p:txBody>
      </p:sp>
      <p:sp>
        <p:nvSpPr>
          <p:cNvPr id="28" name="Text Placeholder 5">
            <a:extLst>
              <a:ext uri="{FF2B5EF4-FFF2-40B4-BE49-F238E27FC236}">
                <a16:creationId xmlns:a16="http://schemas.microsoft.com/office/drawing/2014/main" id="{15D7A6A0-17BF-4668-B1DB-1152BB7616D4}"/>
              </a:ext>
            </a:extLst>
          </p:cNvPr>
          <p:cNvSpPr>
            <a:spLocks noGrp="1"/>
          </p:cNvSpPr>
          <p:nvPr>
            <p:ph type="body" sz="quarter" idx="35" hasCustomPrompt="1"/>
          </p:nvPr>
        </p:nvSpPr>
        <p:spPr bwMode="invGray">
          <a:xfrm>
            <a:off x="637318" y="1251908"/>
            <a:ext cx="169918"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DEC47592-CDD0-4868-BD9F-72EDB7CC8322}"/>
              </a:ext>
            </a:extLst>
          </p:cNvPr>
          <p:cNvSpPr>
            <a:spLocks noGrp="1"/>
          </p:cNvSpPr>
          <p:nvPr>
            <p:ph type="body" sz="quarter" idx="36" hasCustomPrompt="1"/>
          </p:nvPr>
        </p:nvSpPr>
        <p:spPr bwMode="invGray">
          <a:xfrm>
            <a:off x="623692" y="2158983"/>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5C7B62DC-86F4-4502-9466-F3A722AEC63E}"/>
              </a:ext>
            </a:extLst>
          </p:cNvPr>
          <p:cNvSpPr>
            <a:spLocks noGrp="1"/>
          </p:cNvSpPr>
          <p:nvPr>
            <p:ph type="body" sz="quarter" idx="37" hasCustomPrompt="1"/>
          </p:nvPr>
        </p:nvSpPr>
        <p:spPr bwMode="invGray">
          <a:xfrm>
            <a:off x="623692" y="3062995"/>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D27B0307-EDD1-461D-87F5-849AAABA7B18}"/>
              </a:ext>
            </a:extLst>
          </p:cNvPr>
          <p:cNvSpPr>
            <a:spLocks noGrp="1"/>
          </p:cNvSpPr>
          <p:nvPr>
            <p:ph type="body" sz="quarter" idx="38" hasCustomPrompt="1"/>
          </p:nvPr>
        </p:nvSpPr>
        <p:spPr bwMode="invGray">
          <a:xfrm>
            <a:off x="621288" y="3967007"/>
            <a:ext cx="201979"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4</a:t>
            </a:r>
          </a:p>
        </p:txBody>
      </p:sp>
      <p:sp>
        <p:nvSpPr>
          <p:cNvPr id="34" name="Text Placeholder 5">
            <a:extLst>
              <a:ext uri="{FF2B5EF4-FFF2-40B4-BE49-F238E27FC236}">
                <a16:creationId xmlns:a16="http://schemas.microsoft.com/office/drawing/2014/main" id="{1F762FAA-9C21-4066-9192-FC1DE4FEAB09}"/>
              </a:ext>
            </a:extLst>
          </p:cNvPr>
          <p:cNvSpPr>
            <a:spLocks noGrp="1"/>
          </p:cNvSpPr>
          <p:nvPr>
            <p:ph type="body" sz="quarter" idx="13" hasCustomPrompt="1"/>
          </p:nvPr>
        </p:nvSpPr>
        <p:spPr bwMode="invGray">
          <a:xfrm>
            <a:off x="1266092" y="1078731"/>
            <a:ext cx="7543800" cy="777240"/>
          </a:xfrm>
        </p:spPr>
        <p:txBody>
          <a:bodyPr lIns="0" tIns="0" rIns="0" bIns="0" anchor="ctr"/>
          <a:lstStyle>
            <a:lvl1pPr marL="0" indent="0" algn="l">
              <a:buFont typeface="Arial" panose="020B0604020202020204" pitchFamily="34" charset="0"/>
              <a:buNone/>
              <a:defRPr sz="12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2EFFB73-47C6-4A28-BD0B-C885575AE15C}"/>
              </a:ext>
            </a:extLst>
          </p:cNvPr>
          <p:cNvSpPr>
            <a:spLocks noGrp="1"/>
          </p:cNvSpPr>
          <p:nvPr>
            <p:ph type="body" sz="quarter" idx="39" hasCustomPrompt="1"/>
          </p:nvPr>
        </p:nvSpPr>
        <p:spPr bwMode="invGray">
          <a:xfrm>
            <a:off x="1266092" y="1984074"/>
            <a:ext cx="7543800" cy="777240"/>
          </a:xfrm>
        </p:spPr>
        <p:txBody>
          <a:bodyPr lIns="0" tIns="0" rIns="0" bIns="0" anchor="ctr"/>
          <a:lstStyle>
            <a:lvl1pPr marL="0" indent="0" algn="l">
              <a:buFont typeface="Arial" panose="020B0604020202020204" pitchFamily="34" charset="0"/>
              <a:buNone/>
              <a:defRPr sz="1200">
                <a:latin typeface="+mn-lt"/>
              </a:defRPr>
            </a:lvl1pPr>
          </a:lstStyle>
          <a:p>
            <a:pPr lvl="0"/>
            <a:r>
              <a:rPr lang="en-US" dirty="0"/>
              <a:t>Text</a:t>
            </a:r>
          </a:p>
        </p:txBody>
      </p:sp>
      <p:sp>
        <p:nvSpPr>
          <p:cNvPr id="36" name="Text Placeholder 5">
            <a:extLst>
              <a:ext uri="{FF2B5EF4-FFF2-40B4-BE49-F238E27FC236}">
                <a16:creationId xmlns:a16="http://schemas.microsoft.com/office/drawing/2014/main" id="{B03CF380-C024-4E2C-8056-0E78DD8C9318}"/>
              </a:ext>
            </a:extLst>
          </p:cNvPr>
          <p:cNvSpPr>
            <a:spLocks noGrp="1"/>
          </p:cNvSpPr>
          <p:nvPr>
            <p:ph type="body" sz="quarter" idx="40" hasCustomPrompt="1"/>
          </p:nvPr>
        </p:nvSpPr>
        <p:spPr bwMode="invGray">
          <a:xfrm>
            <a:off x="1266092" y="2889417"/>
            <a:ext cx="7543800" cy="777240"/>
          </a:xfrm>
        </p:spPr>
        <p:txBody>
          <a:bodyPr lIns="0" tIns="0" rIns="0" bIns="0" anchor="ctr"/>
          <a:lstStyle>
            <a:lvl1pPr marL="0" indent="0" algn="l">
              <a:buFont typeface="Arial" panose="020B0604020202020204" pitchFamily="34" charset="0"/>
              <a:buNone/>
              <a:defRPr sz="1200">
                <a:latin typeface="+mn-lt"/>
              </a:defRPr>
            </a:lvl1pPr>
          </a:lstStyle>
          <a:p>
            <a:pPr lvl="0"/>
            <a:r>
              <a:rPr lang="en-US" dirty="0"/>
              <a:t>Text</a:t>
            </a:r>
          </a:p>
        </p:txBody>
      </p:sp>
      <p:sp>
        <p:nvSpPr>
          <p:cNvPr id="37" name="Text Placeholder 5">
            <a:extLst>
              <a:ext uri="{FF2B5EF4-FFF2-40B4-BE49-F238E27FC236}">
                <a16:creationId xmlns:a16="http://schemas.microsoft.com/office/drawing/2014/main" id="{53462861-EF4E-4EFC-8601-5C62CE30AB66}"/>
              </a:ext>
            </a:extLst>
          </p:cNvPr>
          <p:cNvSpPr>
            <a:spLocks noGrp="1"/>
          </p:cNvSpPr>
          <p:nvPr>
            <p:ph type="body" sz="quarter" idx="41" hasCustomPrompt="1"/>
          </p:nvPr>
        </p:nvSpPr>
        <p:spPr bwMode="invGray">
          <a:xfrm>
            <a:off x="1266092" y="3793830"/>
            <a:ext cx="7543800" cy="777240"/>
          </a:xfrm>
        </p:spPr>
        <p:txBody>
          <a:bodyPr lIns="0" tIns="0" rIns="0" bIns="0" anchor="ctr"/>
          <a:lstStyle>
            <a:lvl1pPr marL="0" indent="0" algn="l">
              <a:buFont typeface="Arial" panose="020B0604020202020204" pitchFamily="34" charset="0"/>
              <a:buNone/>
              <a:defRPr sz="1200">
                <a:latin typeface="+mn-lt"/>
              </a:defRPr>
            </a:lvl1pPr>
          </a:lstStyle>
          <a:p>
            <a:pPr lvl="0"/>
            <a:r>
              <a:rPr lang="en-US" dirty="0"/>
              <a:t>Text</a:t>
            </a:r>
          </a:p>
        </p:txBody>
      </p:sp>
      <p:sp>
        <p:nvSpPr>
          <p:cNvPr id="16" name="Slide Number Placeholder 5">
            <a:extLst>
              <a:ext uri="{FF2B5EF4-FFF2-40B4-BE49-F238E27FC236}">
                <a16:creationId xmlns:a16="http://schemas.microsoft.com/office/drawing/2014/main" id="{28CB43FD-AE41-4AF5-9329-EE707C4A4CF4}"/>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7" name="Picture 16" descr="Text&#10;&#10;Description automatically generated">
            <a:extLst>
              <a:ext uri="{FF2B5EF4-FFF2-40B4-BE49-F238E27FC236}">
                <a16:creationId xmlns:a16="http://schemas.microsoft.com/office/drawing/2014/main" id="{872F980A-F843-418C-9A99-FEC5E4712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124345711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323851" y="1080468"/>
            <a:ext cx="4160520" cy="548640"/>
          </a:xfrm>
          <a:prstGeom prst="rect">
            <a:avLst/>
          </a:prstGeom>
          <a:gradFill flip="none" rotWithShape="1">
            <a:gsLst>
              <a:gs pos="0">
                <a:schemeClr val="accent1">
                  <a:alpha val="0"/>
                </a:schemeClr>
              </a:gs>
              <a:gs pos="100000">
                <a:schemeClr val="accent1"/>
              </a:gs>
            </a:gsLst>
            <a:lin ang="16200000" scaled="1"/>
            <a:tileRect/>
          </a:gradFill>
        </p:spPr>
        <p:txBody>
          <a:bodyPr wrap="none" lIns="0" tIns="91440" rIns="0" bIns="0" rtlCol="0" anchor="t" anchorCtr="0">
            <a:noAutofit/>
          </a:bodyPr>
          <a:lstStyle/>
          <a:p>
            <a:pPr algn="ctr"/>
            <a:endParaRPr lang="en-US" sz="1600"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4644488" y="1080468"/>
            <a:ext cx="4160520" cy="548640"/>
          </a:xfrm>
          <a:prstGeom prst="rect">
            <a:avLst/>
          </a:prstGeom>
          <a:gradFill flip="none" rotWithShape="1">
            <a:gsLst>
              <a:gs pos="0">
                <a:schemeClr val="accent4">
                  <a:alpha val="0"/>
                </a:schemeClr>
              </a:gs>
              <a:gs pos="100000">
                <a:schemeClr val="accent4"/>
              </a:gs>
            </a:gsLst>
            <a:lin ang="16200000" scaled="1"/>
            <a:tileRect/>
          </a:gradFill>
        </p:spPr>
        <p:txBody>
          <a:bodyPr wrap="none" lIns="0" tIns="91440" rIns="0" bIns="0" rtlCol="0" anchor="t" anchorCtr="0">
            <a:noAutofit/>
          </a:bodyPr>
          <a:lstStyle/>
          <a:p>
            <a:pPr algn="ctr"/>
            <a:endParaRPr lang="en-US" sz="1600"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4644488" y="1080468"/>
            <a:ext cx="4160520" cy="548640"/>
          </a:xfrm>
        </p:spPr>
        <p:txBody>
          <a:bodyPr lIns="91440" tIns="45720" rIns="91440" bIns="45720" anchor="ctr"/>
          <a:lstStyle>
            <a:lvl1pPr marL="0" indent="0" algn="ctr">
              <a:buNone/>
              <a:defRPr sz="1400">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323851" y="1080468"/>
            <a:ext cx="4160520" cy="548640"/>
          </a:xfrm>
        </p:spPr>
        <p:txBody>
          <a:bodyPr lIns="91440" tIns="45720" rIns="91440" bIns="45720" anchor="ctr"/>
          <a:lstStyle>
            <a:lvl1pPr marL="0" indent="0" algn="ctr">
              <a:buNone/>
              <a:defRPr sz="1400">
                <a:solidFill>
                  <a:schemeClr val="tx1"/>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320675" y="1714501"/>
            <a:ext cx="4160520" cy="2852928"/>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644488" y="1714501"/>
            <a:ext cx="4160520" cy="2852928"/>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10" name="Slide Number Placeholder 5">
            <a:extLst>
              <a:ext uri="{FF2B5EF4-FFF2-40B4-BE49-F238E27FC236}">
                <a16:creationId xmlns:a16="http://schemas.microsoft.com/office/drawing/2014/main" id="{0CD21821-4232-49C9-85ED-8DFB5AC6E796}"/>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1" name="Picture 10" descr="Text&#10;&#10;Description automatically generated">
            <a:extLst>
              <a:ext uri="{FF2B5EF4-FFF2-40B4-BE49-F238E27FC236}">
                <a16:creationId xmlns:a16="http://schemas.microsoft.com/office/drawing/2014/main" id="{AD628427-9300-4C3B-A261-C9429E03B9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23438048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itl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2" name="Oval 21">
            <a:extLst>
              <a:ext uri="{FF2B5EF4-FFF2-40B4-BE49-F238E27FC236}">
                <a16:creationId xmlns:a16="http://schemas.microsoft.com/office/drawing/2014/main" id="{492926B3-0432-465B-B08E-8EBDD7F5CD8C}"/>
              </a:ext>
            </a:extLst>
          </p:cNvPr>
          <p:cNvSpPr/>
          <p:nvPr userDrawn="1"/>
        </p:nvSpPr>
        <p:spPr bwMode="invGray">
          <a:xfrm>
            <a:off x="332728" y="1074383"/>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3" name="Oval 22">
            <a:extLst>
              <a:ext uri="{FF2B5EF4-FFF2-40B4-BE49-F238E27FC236}">
                <a16:creationId xmlns:a16="http://schemas.microsoft.com/office/drawing/2014/main" id="{3C01C190-F20E-4DD7-928E-DBC8A845999E}"/>
              </a:ext>
            </a:extLst>
          </p:cNvPr>
          <p:cNvSpPr/>
          <p:nvPr userDrawn="1"/>
        </p:nvSpPr>
        <p:spPr bwMode="invGray">
          <a:xfrm>
            <a:off x="4659329" y="1074738"/>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mn-lt"/>
            </a:endParaRPr>
          </a:p>
        </p:txBody>
      </p:sp>
      <p:sp>
        <p:nvSpPr>
          <p:cNvPr id="25" name="Text Placeholder 5">
            <a:extLst>
              <a:ext uri="{FF2B5EF4-FFF2-40B4-BE49-F238E27FC236}">
                <a16:creationId xmlns:a16="http://schemas.microsoft.com/office/drawing/2014/main" id="{A3E71761-1385-4F8B-99E0-968B9C3EC323}"/>
              </a:ext>
            </a:extLst>
          </p:cNvPr>
          <p:cNvSpPr>
            <a:spLocks noGrp="1"/>
          </p:cNvSpPr>
          <p:nvPr>
            <p:ph type="body" sz="quarter" idx="13" hasCustomPrompt="1"/>
          </p:nvPr>
        </p:nvSpPr>
        <p:spPr bwMode="invGray">
          <a:xfrm>
            <a:off x="1402129" y="1652954"/>
            <a:ext cx="3072384" cy="2919046"/>
          </a:xfrm>
        </p:spPr>
        <p:txBody>
          <a:bodyPr lIns="0" tIns="0" rIns="0" bIns="0" anchor="t"/>
          <a:lstStyle>
            <a:lvl1pPr marL="0" indent="0" algn="l">
              <a:buFont typeface="Arial" panose="020B0604020202020204" pitchFamily="34" charset="0"/>
              <a:buNone/>
              <a:defRPr sz="1400">
                <a:latin typeface="+mn-lt"/>
              </a:defRPr>
            </a:lvl1pPr>
          </a:lstStyle>
          <a:p>
            <a:pPr lvl="0"/>
            <a:r>
              <a:rPr lang="en-US" dirty="0"/>
              <a:t>Text</a:t>
            </a:r>
          </a:p>
        </p:txBody>
      </p:sp>
      <p:sp>
        <p:nvSpPr>
          <p:cNvPr id="26" name="Text Placeholder 5">
            <a:extLst>
              <a:ext uri="{FF2B5EF4-FFF2-40B4-BE49-F238E27FC236}">
                <a16:creationId xmlns:a16="http://schemas.microsoft.com/office/drawing/2014/main" id="{B78D1D2F-1CF6-41FD-9735-9990D3D90235}"/>
              </a:ext>
            </a:extLst>
          </p:cNvPr>
          <p:cNvSpPr>
            <a:spLocks noGrp="1"/>
          </p:cNvSpPr>
          <p:nvPr>
            <p:ph type="body" sz="quarter" idx="49" hasCustomPrompt="1"/>
          </p:nvPr>
        </p:nvSpPr>
        <p:spPr bwMode="invGray">
          <a:xfrm>
            <a:off x="1402129" y="1074737"/>
            <a:ext cx="3072384" cy="507877"/>
          </a:xfrm>
        </p:spPr>
        <p:txBody>
          <a:bodyPr lIns="0" tIns="0" rIns="0" bIns="0" anchor="ctr"/>
          <a:lstStyle>
            <a:lvl1pPr marL="0" indent="0" algn="l">
              <a:buFont typeface="Arial" panose="020B0604020202020204" pitchFamily="34" charset="0"/>
              <a:buNone/>
              <a:defRPr sz="1600">
                <a:solidFill>
                  <a:schemeClr val="accent1"/>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05C714B7-D051-4A10-9F71-625D90671EBC}"/>
              </a:ext>
            </a:extLst>
          </p:cNvPr>
          <p:cNvSpPr>
            <a:spLocks noGrp="1"/>
          </p:cNvSpPr>
          <p:nvPr>
            <p:ph type="body" sz="quarter" idx="50" hasCustomPrompt="1"/>
          </p:nvPr>
        </p:nvSpPr>
        <p:spPr bwMode="invGray">
          <a:xfrm>
            <a:off x="5731216" y="1652954"/>
            <a:ext cx="3072384" cy="2919046"/>
          </a:xfrm>
        </p:spPr>
        <p:txBody>
          <a:bodyPr lIns="0" tIns="0" rIns="0" bIns="0" anchor="t"/>
          <a:lstStyle>
            <a:lvl1pPr marL="0" indent="0" algn="l">
              <a:buFont typeface="Arial" panose="020B0604020202020204" pitchFamily="34" charset="0"/>
              <a:buNone/>
              <a:defRPr sz="1400">
                <a:latin typeface="+mn-lt"/>
              </a:defRPr>
            </a:lvl1pPr>
          </a:lstStyle>
          <a:p>
            <a:pPr lvl="0"/>
            <a:r>
              <a:rPr lang="en-US" dirty="0"/>
              <a:t>Text</a:t>
            </a:r>
          </a:p>
        </p:txBody>
      </p:sp>
      <p:sp>
        <p:nvSpPr>
          <p:cNvPr id="31" name="Text Placeholder 5">
            <a:extLst>
              <a:ext uri="{FF2B5EF4-FFF2-40B4-BE49-F238E27FC236}">
                <a16:creationId xmlns:a16="http://schemas.microsoft.com/office/drawing/2014/main" id="{4E246567-4A4A-470F-B439-18388B24BB96}"/>
              </a:ext>
            </a:extLst>
          </p:cNvPr>
          <p:cNvSpPr>
            <a:spLocks noGrp="1"/>
          </p:cNvSpPr>
          <p:nvPr>
            <p:ph type="body" sz="quarter" idx="51" hasCustomPrompt="1"/>
          </p:nvPr>
        </p:nvSpPr>
        <p:spPr bwMode="invGray">
          <a:xfrm>
            <a:off x="5731216" y="1074737"/>
            <a:ext cx="3072384" cy="507877"/>
          </a:xfrm>
        </p:spPr>
        <p:txBody>
          <a:bodyPr lIns="0" tIns="0" rIns="0" bIns="0" anchor="ctr"/>
          <a:lstStyle>
            <a:lvl1pPr marL="0" indent="0" algn="l">
              <a:buFont typeface="Arial" panose="020B0604020202020204" pitchFamily="34" charset="0"/>
              <a:buNone/>
              <a:defRPr sz="1600">
                <a:solidFill>
                  <a:schemeClr val="accent2"/>
                </a:solidFill>
                <a:latin typeface="+mj-lt"/>
              </a:defRPr>
            </a:lvl1pPr>
          </a:lstStyle>
          <a:p>
            <a:pPr lvl="0"/>
            <a:r>
              <a:rPr lang="en-US" dirty="0"/>
              <a:t>Title</a:t>
            </a:r>
          </a:p>
        </p:txBody>
      </p:sp>
      <p:sp>
        <p:nvSpPr>
          <p:cNvPr id="32" name="Text Placeholder 5">
            <a:extLst>
              <a:ext uri="{FF2B5EF4-FFF2-40B4-BE49-F238E27FC236}">
                <a16:creationId xmlns:a16="http://schemas.microsoft.com/office/drawing/2014/main" id="{1431687D-F746-4CC0-A749-0A90B9472E6D}"/>
              </a:ext>
            </a:extLst>
          </p:cNvPr>
          <p:cNvSpPr>
            <a:spLocks noGrp="1"/>
          </p:cNvSpPr>
          <p:nvPr>
            <p:ph type="body" sz="quarter" idx="35" hasCustomPrompt="1"/>
          </p:nvPr>
        </p:nvSpPr>
        <p:spPr bwMode="invGray">
          <a:xfrm>
            <a:off x="640047" y="1439250"/>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20883FF7-9702-4473-8FF2-A940DC42E300}"/>
              </a:ext>
            </a:extLst>
          </p:cNvPr>
          <p:cNvSpPr>
            <a:spLocks noGrp="1"/>
          </p:cNvSpPr>
          <p:nvPr>
            <p:ph type="body" sz="quarter" idx="52" hasCustomPrompt="1"/>
          </p:nvPr>
        </p:nvSpPr>
        <p:spPr bwMode="invGray">
          <a:xfrm>
            <a:off x="4966648" y="1439605"/>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12" name="Slide Number Placeholder 5">
            <a:extLst>
              <a:ext uri="{FF2B5EF4-FFF2-40B4-BE49-F238E27FC236}">
                <a16:creationId xmlns:a16="http://schemas.microsoft.com/office/drawing/2014/main" id="{AFFDF634-59BE-4491-B392-521A7393DDFA}"/>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3" name="Picture 12" descr="Text&#10;&#10;Description automatically generated">
            <a:extLst>
              <a:ext uri="{FF2B5EF4-FFF2-40B4-BE49-F238E27FC236}">
                <a16:creationId xmlns:a16="http://schemas.microsoft.com/office/drawing/2014/main" id="{B3CBFB6A-E1DF-44C4-AB8B-75E8A2FE34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191406682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x 3 Titl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2" name="Oval 21">
            <a:extLst>
              <a:ext uri="{FF2B5EF4-FFF2-40B4-BE49-F238E27FC236}">
                <a16:creationId xmlns:a16="http://schemas.microsoft.com/office/drawing/2014/main" id="{7CBA39B7-A27E-460A-A6B5-9655C6FFF37E}"/>
              </a:ext>
            </a:extLst>
          </p:cNvPr>
          <p:cNvSpPr/>
          <p:nvPr userDrawn="1"/>
        </p:nvSpPr>
        <p:spPr bwMode="invGray">
          <a:xfrm>
            <a:off x="323850" y="1472667"/>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invGray">
          <a:xfrm>
            <a:off x="323850" y="2565134"/>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invGray">
          <a:xfrm>
            <a:off x="323850" y="3657600"/>
            <a:ext cx="914400" cy="9144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invGray">
          <a:xfrm>
            <a:off x="631169" y="1837534"/>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invGray">
          <a:xfrm>
            <a:off x="631169" y="2930001"/>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invGray">
          <a:xfrm>
            <a:off x="631169" y="4022467"/>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32" name="Text Placeholder 5">
            <a:extLst>
              <a:ext uri="{FF2B5EF4-FFF2-40B4-BE49-F238E27FC236}">
                <a16:creationId xmlns:a16="http://schemas.microsoft.com/office/drawing/2014/main" id="{5CFD6443-4873-4FD2-A44B-75D2F65DFEBB}"/>
              </a:ext>
            </a:extLst>
          </p:cNvPr>
          <p:cNvSpPr>
            <a:spLocks noGrp="1"/>
          </p:cNvSpPr>
          <p:nvPr>
            <p:ph type="body" sz="quarter" idx="23" hasCustomPrompt="1"/>
          </p:nvPr>
        </p:nvSpPr>
        <p:spPr bwMode="invGray">
          <a:xfrm>
            <a:off x="1380392" y="1080468"/>
            <a:ext cx="3108960" cy="457200"/>
          </a:xfrm>
        </p:spPr>
        <p:txBody>
          <a:bodyPr lIns="0" tIns="0" rIns="0" bIns="0" anchor="t"/>
          <a:lstStyle>
            <a:lvl1pPr marL="0" indent="0" algn="l">
              <a:buNone/>
              <a:defRPr sz="1600">
                <a:solidFill>
                  <a:schemeClr val="accent1"/>
                </a:solidFill>
                <a:latin typeface="+mj-lt"/>
              </a:defRPr>
            </a:lvl1pPr>
          </a:lstStyle>
          <a:p>
            <a:pPr lvl="0"/>
            <a:r>
              <a:rPr lang="en-US" dirty="0"/>
              <a:t>Title</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invGray">
          <a:xfrm>
            <a:off x="1377216" y="1617784"/>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invGray">
          <a:xfrm>
            <a:off x="1377216" y="2633297"/>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invGray">
          <a:xfrm>
            <a:off x="1377216" y="3648810"/>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invGray">
          <a:xfrm>
            <a:off x="4639506" y="1472667"/>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invGray">
          <a:xfrm>
            <a:off x="4639506" y="2565134"/>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8" name="Oval 37">
            <a:extLst>
              <a:ext uri="{FF2B5EF4-FFF2-40B4-BE49-F238E27FC236}">
                <a16:creationId xmlns:a16="http://schemas.microsoft.com/office/drawing/2014/main" id="{D7241A9D-9908-43FA-8421-ED87D89C5FB8}"/>
              </a:ext>
            </a:extLst>
          </p:cNvPr>
          <p:cNvSpPr/>
          <p:nvPr userDrawn="1"/>
        </p:nvSpPr>
        <p:spPr bwMode="invGray">
          <a:xfrm>
            <a:off x="4639506" y="3657600"/>
            <a:ext cx="914400" cy="9144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invGray">
          <a:xfrm>
            <a:off x="4946825" y="1837534"/>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invGray">
          <a:xfrm>
            <a:off x="4946825" y="2930001"/>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41" name="Text Placeholder 5">
            <a:extLst>
              <a:ext uri="{FF2B5EF4-FFF2-40B4-BE49-F238E27FC236}">
                <a16:creationId xmlns:a16="http://schemas.microsoft.com/office/drawing/2014/main" id="{2A463556-916F-4946-B18E-76F98E8B7407}"/>
              </a:ext>
            </a:extLst>
          </p:cNvPr>
          <p:cNvSpPr>
            <a:spLocks noGrp="1"/>
          </p:cNvSpPr>
          <p:nvPr>
            <p:ph type="body" sz="quarter" idx="42" hasCustomPrompt="1"/>
          </p:nvPr>
        </p:nvSpPr>
        <p:spPr bwMode="invGray">
          <a:xfrm>
            <a:off x="4946825" y="4022467"/>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42" name="Text Placeholder 5">
            <a:extLst>
              <a:ext uri="{FF2B5EF4-FFF2-40B4-BE49-F238E27FC236}">
                <a16:creationId xmlns:a16="http://schemas.microsoft.com/office/drawing/2014/main" id="{7550C26B-0501-4388-9887-63FDE0D22CF5}"/>
              </a:ext>
            </a:extLst>
          </p:cNvPr>
          <p:cNvSpPr>
            <a:spLocks noGrp="1"/>
          </p:cNvSpPr>
          <p:nvPr>
            <p:ph type="body" sz="quarter" idx="43" hasCustomPrompt="1"/>
          </p:nvPr>
        </p:nvSpPr>
        <p:spPr bwMode="invGray">
          <a:xfrm>
            <a:off x="5696048" y="1080468"/>
            <a:ext cx="3108960" cy="457200"/>
          </a:xfrm>
        </p:spPr>
        <p:txBody>
          <a:bodyPr lIns="0" tIns="0" rIns="0" bIns="0" anchor="t"/>
          <a:lstStyle>
            <a:lvl1pPr marL="0" indent="0" algn="l">
              <a:buNone/>
              <a:defRPr sz="1600">
                <a:solidFill>
                  <a:schemeClr val="accent4"/>
                </a:solidFill>
                <a:latin typeface="+mj-lt"/>
              </a:defRPr>
            </a:lvl1pPr>
          </a:lstStyle>
          <a:p>
            <a:pPr lvl="0"/>
            <a:r>
              <a:rPr lang="en-US" dirty="0"/>
              <a:t>Title</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invGray">
          <a:xfrm>
            <a:off x="5692872" y="1617784"/>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invGray">
          <a:xfrm>
            <a:off x="5692872" y="2633297"/>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45" name="Text Placeholder 5">
            <a:extLst>
              <a:ext uri="{FF2B5EF4-FFF2-40B4-BE49-F238E27FC236}">
                <a16:creationId xmlns:a16="http://schemas.microsoft.com/office/drawing/2014/main" id="{C1F76ED5-4BF3-46CC-A650-BC77DB17084A}"/>
              </a:ext>
            </a:extLst>
          </p:cNvPr>
          <p:cNvSpPr>
            <a:spLocks noGrp="1"/>
          </p:cNvSpPr>
          <p:nvPr>
            <p:ph type="body" sz="quarter" idx="46" hasCustomPrompt="1"/>
          </p:nvPr>
        </p:nvSpPr>
        <p:spPr bwMode="invGray">
          <a:xfrm>
            <a:off x="5692872" y="3648810"/>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24" name="Slide Number Placeholder 5">
            <a:extLst>
              <a:ext uri="{FF2B5EF4-FFF2-40B4-BE49-F238E27FC236}">
                <a16:creationId xmlns:a16="http://schemas.microsoft.com/office/drawing/2014/main" id="{DB518DF8-C087-48BC-837E-007AE536D427}"/>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27" name="Picture 26" descr="Text&#10;&#10;Description automatically generated">
            <a:extLst>
              <a:ext uri="{FF2B5EF4-FFF2-40B4-BE49-F238E27FC236}">
                <a16:creationId xmlns:a16="http://schemas.microsoft.com/office/drawing/2014/main" id="{2AECBF4C-DDF8-43E5-B97E-D9F17CBE9D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327289988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titles with numbers">
    <p:spTree>
      <p:nvGrpSpPr>
        <p:cNvPr id="1" name=""/>
        <p:cNvGrpSpPr/>
        <p:nvPr/>
      </p:nvGrpSpPr>
      <p:grpSpPr>
        <a:xfrm>
          <a:off x="0" y="0"/>
          <a:ext cx="0" cy="0"/>
          <a:chOff x="0" y="0"/>
          <a:chExt cx="0" cy="0"/>
        </a:xfrm>
      </p:grpSpPr>
      <p:sp>
        <p:nvSpPr>
          <p:cNvPr id="28" name="Diamond 27">
            <a:extLst>
              <a:ext uri="{FF2B5EF4-FFF2-40B4-BE49-F238E27FC236}">
                <a16:creationId xmlns:a16="http://schemas.microsoft.com/office/drawing/2014/main" id="{D647EE49-82E3-4DA9-BA5D-DF952F6318D3}"/>
              </a:ext>
            </a:extLst>
          </p:cNvPr>
          <p:cNvSpPr/>
          <p:nvPr userDrawn="1"/>
        </p:nvSpPr>
        <p:spPr bwMode="invGray">
          <a:xfrm>
            <a:off x="3717528" y="1986368"/>
            <a:ext cx="1686758" cy="1686758"/>
          </a:xfrm>
          <a:prstGeom prst="diamond">
            <a:avLst/>
          </a:prstGeom>
          <a:noFill/>
          <a:ln w="19050">
            <a:solidFill>
              <a:schemeClr val="accent6">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2" name="Oval 21">
            <a:extLst>
              <a:ext uri="{FF2B5EF4-FFF2-40B4-BE49-F238E27FC236}">
                <a16:creationId xmlns:a16="http://schemas.microsoft.com/office/drawing/2014/main" id="{2F259ADB-D31C-4678-B56E-8C1A040D3936}"/>
              </a:ext>
            </a:extLst>
          </p:cNvPr>
          <p:cNvSpPr/>
          <p:nvPr userDrawn="1"/>
        </p:nvSpPr>
        <p:spPr bwMode="invGray">
          <a:xfrm rot="5400000">
            <a:off x="4544847" y="2807727"/>
            <a:ext cx="1068720" cy="1068720"/>
          </a:xfrm>
          <a:prstGeom prst="ellipse">
            <a:avLst/>
          </a:prstGeom>
          <a:gradFill>
            <a:gsLst>
              <a:gs pos="0">
                <a:schemeClr val="accent2"/>
              </a:gs>
              <a:gs pos="58000">
                <a:schemeClr val="bg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8ED4925-A51C-41FB-B448-144821E0E698}"/>
              </a:ext>
            </a:extLst>
          </p:cNvPr>
          <p:cNvSpPr/>
          <p:nvPr userDrawn="1"/>
        </p:nvSpPr>
        <p:spPr bwMode="invGray">
          <a:xfrm>
            <a:off x="4540083" y="1781965"/>
            <a:ext cx="1068720" cy="1068720"/>
          </a:xfrm>
          <a:prstGeom prst="ellipse">
            <a:avLst/>
          </a:prstGeom>
          <a:gradFill>
            <a:gsLst>
              <a:gs pos="0">
                <a:schemeClr val="accent1"/>
              </a:gs>
              <a:gs pos="58000">
                <a:schemeClr val="bg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BCE02FE3-DCC2-4DAB-BB88-F5E7B81E86EF}"/>
              </a:ext>
            </a:extLst>
          </p:cNvPr>
          <p:cNvSpPr/>
          <p:nvPr userDrawn="1"/>
        </p:nvSpPr>
        <p:spPr bwMode="invGray">
          <a:xfrm rot="16200000" flipH="1">
            <a:off x="3518529" y="2802965"/>
            <a:ext cx="1068720" cy="1068720"/>
          </a:xfrm>
          <a:prstGeom prst="ellipse">
            <a:avLst/>
          </a:prstGeom>
          <a:gradFill>
            <a:gsLst>
              <a:gs pos="0">
                <a:schemeClr val="accent3"/>
              </a:gs>
              <a:gs pos="58000">
                <a:schemeClr val="bg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0708E8DB-73F0-4E36-BB08-D76CD25BDE19}"/>
              </a:ext>
            </a:extLst>
          </p:cNvPr>
          <p:cNvSpPr/>
          <p:nvPr userDrawn="1"/>
        </p:nvSpPr>
        <p:spPr bwMode="invGray">
          <a:xfrm flipH="1">
            <a:off x="3530436" y="1789108"/>
            <a:ext cx="1068720" cy="1068720"/>
          </a:xfrm>
          <a:prstGeom prst="ellipse">
            <a:avLst/>
          </a:prstGeom>
          <a:gradFill>
            <a:gsLst>
              <a:gs pos="0">
                <a:schemeClr val="accent4"/>
              </a:gs>
              <a:gs pos="58000">
                <a:schemeClr val="bg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5">
            <a:extLst>
              <a:ext uri="{FF2B5EF4-FFF2-40B4-BE49-F238E27FC236}">
                <a16:creationId xmlns:a16="http://schemas.microsoft.com/office/drawing/2014/main" id="{D686D3A1-D555-4836-BDB4-AA547069B54A}"/>
              </a:ext>
            </a:extLst>
          </p:cNvPr>
          <p:cNvSpPr>
            <a:spLocks noGrp="1"/>
          </p:cNvSpPr>
          <p:nvPr>
            <p:ph type="body" sz="quarter" idx="35" hasCustomPrompt="1"/>
          </p:nvPr>
        </p:nvSpPr>
        <p:spPr bwMode="invGray">
          <a:xfrm>
            <a:off x="3833428" y="1953945"/>
            <a:ext cx="173124" cy="369332"/>
          </a:xfrm>
        </p:spPr>
        <p:txBody>
          <a:bodyPr wrap="none" lIns="0" tIns="0" rIns="0" bIns="0" anchor="ctr">
            <a:spAutoFit/>
          </a:bodyPr>
          <a:lstStyle>
            <a:lvl1pPr marL="0" indent="0" algn="ctr">
              <a:buNone/>
              <a:defRPr sz="2400">
                <a:solidFill>
                  <a:schemeClr val="tx1"/>
                </a:solidFill>
                <a:latin typeface="+mj-lt"/>
              </a:defRPr>
            </a:lvl1pPr>
          </a:lstStyle>
          <a:p>
            <a:pPr lvl="0"/>
            <a:r>
              <a:rPr lang="en-US" dirty="0"/>
              <a:t>4</a:t>
            </a:r>
          </a:p>
        </p:txBody>
      </p:sp>
      <p:sp>
        <p:nvSpPr>
          <p:cNvPr id="32" name="Text Placeholder 5">
            <a:extLst>
              <a:ext uri="{FF2B5EF4-FFF2-40B4-BE49-F238E27FC236}">
                <a16:creationId xmlns:a16="http://schemas.microsoft.com/office/drawing/2014/main" id="{DE9DF25D-2CC5-43CE-8BB0-FF8BA97B2636}"/>
              </a:ext>
            </a:extLst>
          </p:cNvPr>
          <p:cNvSpPr>
            <a:spLocks noGrp="1"/>
          </p:cNvSpPr>
          <p:nvPr>
            <p:ph type="body" sz="quarter" idx="36" hasCustomPrompt="1"/>
          </p:nvPr>
        </p:nvSpPr>
        <p:spPr bwMode="invGray">
          <a:xfrm>
            <a:off x="3973750" y="2473366"/>
            <a:ext cx="1174314" cy="660010"/>
          </a:xfrm>
        </p:spPr>
        <p:txBody>
          <a:bodyPr wrap="none" lIns="0" tIns="0" rIns="0" bIns="0" anchor="ctr">
            <a:noAutofit/>
          </a:bodyPr>
          <a:lstStyle>
            <a:lvl1pPr marL="0" indent="0" algn="ctr">
              <a:buNone/>
              <a:defRPr sz="1800">
                <a:solidFill>
                  <a:schemeClr val="tx1"/>
                </a:solidFill>
                <a:latin typeface="+mj-lt"/>
              </a:defRPr>
            </a:lvl1pPr>
          </a:lstStyle>
          <a:p>
            <a:pPr lvl="0"/>
            <a:r>
              <a:rPr lang="en-US" dirty="0"/>
              <a:t>Text</a:t>
            </a:r>
          </a:p>
        </p:txBody>
      </p:sp>
      <p:sp>
        <p:nvSpPr>
          <p:cNvPr id="33" name="Text Placeholder 5">
            <a:extLst>
              <a:ext uri="{FF2B5EF4-FFF2-40B4-BE49-F238E27FC236}">
                <a16:creationId xmlns:a16="http://schemas.microsoft.com/office/drawing/2014/main" id="{B04C66A7-2AC5-4BB4-AA67-9FEE4F390519}"/>
              </a:ext>
            </a:extLst>
          </p:cNvPr>
          <p:cNvSpPr>
            <a:spLocks noGrp="1"/>
          </p:cNvSpPr>
          <p:nvPr>
            <p:ph type="body" sz="quarter" idx="37" hasCustomPrompt="1"/>
          </p:nvPr>
        </p:nvSpPr>
        <p:spPr bwMode="invGray">
          <a:xfrm>
            <a:off x="3835833" y="3256804"/>
            <a:ext cx="168315" cy="369332"/>
          </a:xfrm>
        </p:spPr>
        <p:txBody>
          <a:bodyPr wrap="none" lIns="0" tIns="0" rIns="0" bIns="0" anchor="ctr">
            <a:spAutoFit/>
          </a:bodyPr>
          <a:lstStyle>
            <a:lvl1pPr marL="0" indent="0" algn="ctr">
              <a:buNone/>
              <a:defRPr sz="2400">
                <a:solidFill>
                  <a:schemeClr val="tx1"/>
                </a:solidFill>
                <a:latin typeface="+mj-lt"/>
              </a:defRPr>
            </a:lvl1pPr>
          </a:lstStyle>
          <a:p>
            <a:pPr lvl="0"/>
            <a:r>
              <a:rPr lang="en-US" dirty="0"/>
              <a:t>3</a:t>
            </a:r>
          </a:p>
        </p:txBody>
      </p:sp>
      <p:sp>
        <p:nvSpPr>
          <p:cNvPr id="34" name="Text Placeholder 5">
            <a:extLst>
              <a:ext uri="{FF2B5EF4-FFF2-40B4-BE49-F238E27FC236}">
                <a16:creationId xmlns:a16="http://schemas.microsoft.com/office/drawing/2014/main" id="{2ADA71F5-7129-400C-B0DF-AC357FF32F31}"/>
              </a:ext>
            </a:extLst>
          </p:cNvPr>
          <p:cNvSpPr>
            <a:spLocks noGrp="1"/>
          </p:cNvSpPr>
          <p:nvPr>
            <p:ph type="body" sz="quarter" idx="38" hasCustomPrompt="1"/>
          </p:nvPr>
        </p:nvSpPr>
        <p:spPr bwMode="invGray">
          <a:xfrm>
            <a:off x="5188282" y="1953945"/>
            <a:ext cx="144270" cy="369332"/>
          </a:xfrm>
        </p:spPr>
        <p:txBody>
          <a:bodyPr wrap="none" lIns="0" tIns="0" rIns="0" bIns="0" anchor="ctr">
            <a:spAutoFit/>
          </a:bodyPr>
          <a:lstStyle>
            <a:lvl1pPr marL="0" indent="0" algn="ctr">
              <a:buNone/>
              <a:defRPr sz="2400">
                <a:solidFill>
                  <a:schemeClr val="tx1"/>
                </a:solidFill>
                <a:latin typeface="+mj-lt"/>
              </a:defRPr>
            </a:lvl1pPr>
          </a:lstStyle>
          <a:p>
            <a:pPr lvl="0"/>
            <a:r>
              <a:rPr lang="en-US" dirty="0"/>
              <a:t>1</a:t>
            </a:r>
          </a:p>
        </p:txBody>
      </p:sp>
      <p:sp>
        <p:nvSpPr>
          <p:cNvPr id="35" name="Text Placeholder 5">
            <a:extLst>
              <a:ext uri="{FF2B5EF4-FFF2-40B4-BE49-F238E27FC236}">
                <a16:creationId xmlns:a16="http://schemas.microsoft.com/office/drawing/2014/main" id="{9728EC26-22D9-446A-858E-1380646BEC8D}"/>
              </a:ext>
            </a:extLst>
          </p:cNvPr>
          <p:cNvSpPr>
            <a:spLocks noGrp="1"/>
          </p:cNvSpPr>
          <p:nvPr>
            <p:ph type="body" sz="quarter" idx="39" hasCustomPrompt="1"/>
          </p:nvPr>
        </p:nvSpPr>
        <p:spPr bwMode="invGray">
          <a:xfrm>
            <a:off x="5176260" y="3256804"/>
            <a:ext cx="168315" cy="369332"/>
          </a:xfrm>
        </p:spPr>
        <p:txBody>
          <a:bodyPr wrap="none" lIns="0" tIns="0" rIns="0" bIns="0" anchor="ctr">
            <a:spAutoFit/>
          </a:bodyPr>
          <a:lstStyle>
            <a:lvl1pPr marL="0" indent="0" algn="ctr">
              <a:buNone/>
              <a:defRPr sz="2400">
                <a:solidFill>
                  <a:schemeClr val="tx1"/>
                </a:solidFill>
                <a:latin typeface="+mj-lt"/>
              </a:defRPr>
            </a:lvl1pPr>
          </a:lstStyle>
          <a:p>
            <a:pPr lvl="0"/>
            <a:r>
              <a:rPr lang="en-US" dirty="0"/>
              <a:t>2</a:t>
            </a:r>
          </a:p>
        </p:txBody>
      </p:sp>
      <p:sp>
        <p:nvSpPr>
          <p:cNvPr id="44" name="Text Placeholder 5">
            <a:extLst>
              <a:ext uri="{FF2B5EF4-FFF2-40B4-BE49-F238E27FC236}">
                <a16:creationId xmlns:a16="http://schemas.microsoft.com/office/drawing/2014/main" id="{B228C6B8-C454-4F13-B085-2826A647087E}"/>
              </a:ext>
            </a:extLst>
          </p:cNvPr>
          <p:cNvSpPr>
            <a:spLocks noGrp="1"/>
          </p:cNvSpPr>
          <p:nvPr>
            <p:ph type="body" sz="quarter" idx="13" hasCustomPrompt="1"/>
          </p:nvPr>
        </p:nvSpPr>
        <p:spPr bwMode="invGray">
          <a:xfrm>
            <a:off x="320675" y="1441938"/>
            <a:ext cx="3017520" cy="1318847"/>
          </a:xfrm>
        </p:spPr>
        <p:txBody>
          <a:bodyPr lIns="0" tIns="0" rIns="0" bIns="0" anchor="t"/>
          <a:lstStyle>
            <a:lvl1pPr marL="0" indent="0" algn="l">
              <a:buFont typeface="Arial" panose="020B0604020202020204" pitchFamily="34" charset="0"/>
              <a:buNone/>
              <a:defRPr sz="1200">
                <a:latin typeface="+mn-lt"/>
              </a:defRPr>
            </a:lvl1pPr>
          </a:lstStyle>
          <a:p>
            <a:pPr lvl="0"/>
            <a:r>
              <a:rPr lang="en-US" dirty="0"/>
              <a:t>Text</a:t>
            </a:r>
          </a:p>
        </p:txBody>
      </p:sp>
      <p:sp>
        <p:nvSpPr>
          <p:cNvPr id="45" name="Text Placeholder 5">
            <a:extLst>
              <a:ext uri="{FF2B5EF4-FFF2-40B4-BE49-F238E27FC236}">
                <a16:creationId xmlns:a16="http://schemas.microsoft.com/office/drawing/2014/main" id="{59DE835B-E0E7-4904-B71F-7A45A531F3E4}"/>
              </a:ext>
            </a:extLst>
          </p:cNvPr>
          <p:cNvSpPr>
            <a:spLocks noGrp="1"/>
          </p:cNvSpPr>
          <p:nvPr>
            <p:ph type="body" sz="quarter" idx="49" hasCustomPrompt="1"/>
          </p:nvPr>
        </p:nvSpPr>
        <p:spPr bwMode="invGray">
          <a:xfrm>
            <a:off x="320675" y="1074738"/>
            <a:ext cx="3017520" cy="349616"/>
          </a:xfrm>
        </p:spPr>
        <p:txBody>
          <a:bodyPr lIns="0" tIns="0" rIns="0" bIns="0" anchor="ctr"/>
          <a:lstStyle>
            <a:lvl1pPr marL="0" indent="0" algn="l">
              <a:buFont typeface="Arial" panose="020B0604020202020204" pitchFamily="34" charset="0"/>
              <a:buNone/>
              <a:defRPr sz="1400">
                <a:solidFill>
                  <a:schemeClr val="accent4"/>
                </a:solidFill>
                <a:latin typeface="+mj-lt"/>
              </a:defRPr>
            </a:lvl1pPr>
          </a:lstStyle>
          <a:p>
            <a:pPr lvl="0"/>
            <a:r>
              <a:rPr lang="en-US" dirty="0"/>
              <a:t>Title</a:t>
            </a:r>
          </a:p>
        </p:txBody>
      </p:sp>
      <p:sp>
        <p:nvSpPr>
          <p:cNvPr id="46" name="Text Placeholder 5">
            <a:extLst>
              <a:ext uri="{FF2B5EF4-FFF2-40B4-BE49-F238E27FC236}">
                <a16:creationId xmlns:a16="http://schemas.microsoft.com/office/drawing/2014/main" id="{FFE36F5A-6540-404B-BAC3-45490143A4BB}"/>
              </a:ext>
            </a:extLst>
          </p:cNvPr>
          <p:cNvSpPr>
            <a:spLocks noGrp="1"/>
          </p:cNvSpPr>
          <p:nvPr>
            <p:ph type="body" sz="quarter" idx="50" hasCustomPrompt="1"/>
          </p:nvPr>
        </p:nvSpPr>
        <p:spPr bwMode="invGray">
          <a:xfrm>
            <a:off x="320675" y="3253153"/>
            <a:ext cx="3017520" cy="1318847"/>
          </a:xfrm>
        </p:spPr>
        <p:txBody>
          <a:bodyPr lIns="0" tIns="0" rIns="0" bIns="0" anchor="t"/>
          <a:lstStyle>
            <a:lvl1pPr marL="0" indent="0" algn="l">
              <a:buFont typeface="Arial" panose="020B0604020202020204" pitchFamily="34" charset="0"/>
              <a:buNone/>
              <a:defRPr sz="1200">
                <a:latin typeface="+mn-lt"/>
              </a:defRPr>
            </a:lvl1pPr>
          </a:lstStyle>
          <a:p>
            <a:pPr lvl="0"/>
            <a:r>
              <a:rPr lang="en-US" dirty="0"/>
              <a:t>Text</a:t>
            </a:r>
          </a:p>
        </p:txBody>
      </p:sp>
      <p:sp>
        <p:nvSpPr>
          <p:cNvPr id="49" name="Text Placeholder 5">
            <a:extLst>
              <a:ext uri="{FF2B5EF4-FFF2-40B4-BE49-F238E27FC236}">
                <a16:creationId xmlns:a16="http://schemas.microsoft.com/office/drawing/2014/main" id="{37E674A5-D356-4589-8349-70F08635D01D}"/>
              </a:ext>
            </a:extLst>
          </p:cNvPr>
          <p:cNvSpPr>
            <a:spLocks noGrp="1"/>
          </p:cNvSpPr>
          <p:nvPr>
            <p:ph type="body" sz="quarter" idx="51" hasCustomPrompt="1"/>
          </p:nvPr>
        </p:nvSpPr>
        <p:spPr bwMode="invGray">
          <a:xfrm>
            <a:off x="320675" y="2885953"/>
            <a:ext cx="3017520" cy="349616"/>
          </a:xfrm>
        </p:spPr>
        <p:txBody>
          <a:bodyPr lIns="0" tIns="0" rIns="0" bIns="0" anchor="ctr"/>
          <a:lstStyle>
            <a:lvl1pPr marL="0" marR="0" indent="0" algn="l" defTabSz="914400" rtl="0" eaLnBrk="1" fontAlgn="auto" latinLnBrk="0" hangingPunct="1">
              <a:lnSpc>
                <a:spcPct val="100000"/>
              </a:lnSpc>
              <a:spcBef>
                <a:spcPts val="0"/>
              </a:spcBef>
              <a:spcAft>
                <a:spcPts val="400"/>
              </a:spcAft>
              <a:buClr>
                <a:srgbClr val="FFFFFF"/>
              </a:buClr>
              <a:buSzPct val="100000"/>
              <a:buFont typeface="Arial" panose="020B0604020202020204" pitchFamily="34" charset="0"/>
              <a:buNone/>
              <a:tabLst/>
              <a:defRPr sz="1400">
                <a:solidFill>
                  <a:schemeClr val="accent3"/>
                </a:solidFill>
                <a:latin typeface="+mj-lt"/>
              </a:defRPr>
            </a:lvl1pPr>
          </a:lstStyle>
          <a:p>
            <a:pPr lvl="0"/>
            <a:r>
              <a:rPr lang="en-US" dirty="0"/>
              <a:t>Title</a:t>
            </a:r>
          </a:p>
        </p:txBody>
      </p:sp>
      <p:sp>
        <p:nvSpPr>
          <p:cNvPr id="50" name="Text Placeholder 5">
            <a:extLst>
              <a:ext uri="{FF2B5EF4-FFF2-40B4-BE49-F238E27FC236}">
                <a16:creationId xmlns:a16="http://schemas.microsoft.com/office/drawing/2014/main" id="{C34FA53B-F531-4886-B345-0ECF29DACF5A}"/>
              </a:ext>
            </a:extLst>
          </p:cNvPr>
          <p:cNvSpPr>
            <a:spLocks noGrp="1"/>
          </p:cNvSpPr>
          <p:nvPr>
            <p:ph type="body" sz="quarter" idx="52" hasCustomPrompt="1"/>
          </p:nvPr>
        </p:nvSpPr>
        <p:spPr bwMode="invGray">
          <a:xfrm>
            <a:off x="5787488" y="1441938"/>
            <a:ext cx="3017520" cy="1318847"/>
          </a:xfrm>
        </p:spPr>
        <p:txBody>
          <a:bodyPr lIns="0" tIns="0" rIns="0" bIns="0" anchor="t"/>
          <a:lstStyle>
            <a:lvl1pPr marL="0" indent="0" algn="r">
              <a:buFont typeface="Arial" panose="020B0604020202020204" pitchFamily="34" charset="0"/>
              <a:buNone/>
              <a:defRPr sz="1200">
                <a:latin typeface="+mn-lt"/>
              </a:defRPr>
            </a:lvl1pPr>
          </a:lstStyle>
          <a:p>
            <a:pPr lvl="0"/>
            <a:r>
              <a:rPr lang="en-US" dirty="0"/>
              <a:t>Text</a:t>
            </a:r>
          </a:p>
        </p:txBody>
      </p:sp>
      <p:sp>
        <p:nvSpPr>
          <p:cNvPr id="54" name="Text Placeholder 5">
            <a:extLst>
              <a:ext uri="{FF2B5EF4-FFF2-40B4-BE49-F238E27FC236}">
                <a16:creationId xmlns:a16="http://schemas.microsoft.com/office/drawing/2014/main" id="{94B3C364-5411-4916-A935-D899A61821A4}"/>
              </a:ext>
            </a:extLst>
          </p:cNvPr>
          <p:cNvSpPr>
            <a:spLocks noGrp="1"/>
          </p:cNvSpPr>
          <p:nvPr>
            <p:ph type="body" sz="quarter" idx="53" hasCustomPrompt="1"/>
          </p:nvPr>
        </p:nvSpPr>
        <p:spPr bwMode="invGray">
          <a:xfrm>
            <a:off x="5787488" y="1074738"/>
            <a:ext cx="3017520" cy="349616"/>
          </a:xfrm>
        </p:spPr>
        <p:txBody>
          <a:bodyPr lIns="0" tIns="0" rIns="0" bIns="0" anchor="ctr"/>
          <a:lstStyle>
            <a:lvl1pPr marL="0" indent="0" algn="r">
              <a:buFont typeface="Arial" panose="020B0604020202020204" pitchFamily="34" charset="0"/>
              <a:buNone/>
              <a:defRPr sz="1400">
                <a:solidFill>
                  <a:schemeClr val="accent1"/>
                </a:solidFill>
                <a:latin typeface="+mj-lt"/>
              </a:defRPr>
            </a:lvl1pPr>
          </a:lstStyle>
          <a:p>
            <a:pPr lvl="0"/>
            <a:r>
              <a:rPr lang="en-US" dirty="0"/>
              <a:t>Title</a:t>
            </a:r>
          </a:p>
        </p:txBody>
      </p:sp>
      <p:sp>
        <p:nvSpPr>
          <p:cNvPr id="55" name="Text Placeholder 5">
            <a:extLst>
              <a:ext uri="{FF2B5EF4-FFF2-40B4-BE49-F238E27FC236}">
                <a16:creationId xmlns:a16="http://schemas.microsoft.com/office/drawing/2014/main" id="{6704B853-92BC-4755-8429-4E8BF0F67255}"/>
              </a:ext>
            </a:extLst>
          </p:cNvPr>
          <p:cNvSpPr>
            <a:spLocks noGrp="1"/>
          </p:cNvSpPr>
          <p:nvPr>
            <p:ph type="body" sz="quarter" idx="54" hasCustomPrompt="1"/>
          </p:nvPr>
        </p:nvSpPr>
        <p:spPr bwMode="invGray">
          <a:xfrm>
            <a:off x="5787488" y="3253153"/>
            <a:ext cx="3017520" cy="1318847"/>
          </a:xfrm>
        </p:spPr>
        <p:txBody>
          <a:bodyPr lIns="0" tIns="0" rIns="0" bIns="0" anchor="t"/>
          <a:lstStyle>
            <a:lvl1pPr marL="0" indent="0" algn="r">
              <a:buFont typeface="Arial" panose="020B0604020202020204" pitchFamily="34" charset="0"/>
              <a:buNone/>
              <a:defRPr sz="1200">
                <a:latin typeface="+mn-lt"/>
              </a:defRPr>
            </a:lvl1pPr>
          </a:lstStyle>
          <a:p>
            <a:pPr lvl="0"/>
            <a:r>
              <a:rPr lang="en-US" dirty="0"/>
              <a:t>Text</a:t>
            </a:r>
          </a:p>
        </p:txBody>
      </p:sp>
      <p:sp>
        <p:nvSpPr>
          <p:cNvPr id="56" name="Text Placeholder 5">
            <a:extLst>
              <a:ext uri="{FF2B5EF4-FFF2-40B4-BE49-F238E27FC236}">
                <a16:creationId xmlns:a16="http://schemas.microsoft.com/office/drawing/2014/main" id="{10F7BB3B-070D-44D0-8532-22A766ECACC4}"/>
              </a:ext>
            </a:extLst>
          </p:cNvPr>
          <p:cNvSpPr>
            <a:spLocks noGrp="1"/>
          </p:cNvSpPr>
          <p:nvPr>
            <p:ph type="body" sz="quarter" idx="55" hasCustomPrompt="1"/>
          </p:nvPr>
        </p:nvSpPr>
        <p:spPr bwMode="invGray">
          <a:xfrm>
            <a:off x="5787488" y="2885953"/>
            <a:ext cx="3017520" cy="349616"/>
          </a:xfrm>
        </p:spPr>
        <p:txBody>
          <a:bodyPr lIns="0" tIns="0" rIns="0" bIns="0" anchor="ctr"/>
          <a:lstStyle>
            <a:lvl1pPr marL="0" indent="0" algn="r">
              <a:buFont typeface="Arial" panose="020B0604020202020204" pitchFamily="34" charset="0"/>
              <a:buNone/>
              <a:defRPr sz="1400">
                <a:solidFill>
                  <a:schemeClr val="accent2"/>
                </a:solidFill>
                <a:latin typeface="+mj-lt"/>
              </a:defRPr>
            </a:lvl1pPr>
          </a:lstStyle>
          <a:p>
            <a:pPr lvl="0"/>
            <a:r>
              <a:rPr lang="en-US" dirty="0"/>
              <a:t>Title</a:t>
            </a:r>
          </a:p>
        </p:txBody>
      </p:sp>
      <p:sp>
        <p:nvSpPr>
          <p:cNvPr id="24" name="Slide Number Placeholder 5">
            <a:extLst>
              <a:ext uri="{FF2B5EF4-FFF2-40B4-BE49-F238E27FC236}">
                <a16:creationId xmlns:a16="http://schemas.microsoft.com/office/drawing/2014/main" id="{6A764462-F6BA-41E3-994A-E5C67F215497}"/>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27" name="Picture 26" descr="Text&#10;&#10;Description automatically generated">
            <a:extLst>
              <a:ext uri="{FF2B5EF4-FFF2-40B4-BE49-F238E27FC236}">
                <a16:creationId xmlns:a16="http://schemas.microsoft.com/office/drawing/2014/main" id="{6C7729DE-3838-4D5E-993F-B888B91EF3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102640802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55F5B318-93B0-4D65-8491-AE91AAC145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
        <p:nvSpPr>
          <p:cNvPr id="3" name="Content Placeholder 2"/>
          <p:cNvSpPr>
            <a:spLocks noGrp="1"/>
          </p:cNvSpPr>
          <p:nvPr>
            <p:ph idx="1" hasCustomPrompt="1"/>
          </p:nvPr>
        </p:nvSpPr>
        <p:spPr bwMode="invGray">
          <a:xfrm>
            <a:off x="227661" y="987574"/>
            <a:ext cx="8573500" cy="3584426"/>
          </a:xfrm>
          <a:prstGeom prst="rect">
            <a:avLst/>
          </a:prstGeom>
        </p:spPr>
        <p:txBody>
          <a:bodyPr/>
          <a:lstStyle>
            <a:lvl1pPr>
              <a:buClr>
                <a:schemeClr val="tx1"/>
              </a:buClr>
              <a:defRPr/>
            </a:lvl1pPr>
            <a:lvl2pPr>
              <a:buClr>
                <a:schemeClr val="tx1"/>
              </a:buClr>
              <a:defRPr/>
            </a:lvl2pPr>
            <a:lvl3pPr>
              <a:buClr>
                <a:schemeClr val="tx1"/>
              </a:buClr>
              <a:defRPr/>
            </a:lvl3pPr>
            <a:lvl4pPr>
              <a:buClr>
                <a:schemeClr val="tx1"/>
              </a:buClr>
              <a:defRPr/>
            </a:lvl4p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2" name="Title 1">
            <a:extLst>
              <a:ext uri="{FF2B5EF4-FFF2-40B4-BE49-F238E27FC236}">
                <a16:creationId xmlns:a16="http://schemas.microsoft.com/office/drawing/2014/main" id="{FBE39E19-1AC4-4742-8B2F-2B2F1EDFECDA}"/>
              </a:ext>
            </a:extLst>
          </p:cNvPr>
          <p:cNvSpPr>
            <a:spLocks noGrp="1"/>
          </p:cNvSpPr>
          <p:nvPr>
            <p:ph type="title" hasCustomPrompt="1"/>
          </p:nvPr>
        </p:nvSpPr>
        <p:spPr bwMode="invGray">
          <a:xfrm>
            <a:off x="227661" y="123478"/>
            <a:ext cx="8577072" cy="729376"/>
          </a:xfrm>
        </p:spPr>
        <p:txBody>
          <a:bodyPr/>
          <a:lstStyle/>
          <a:p>
            <a:r>
              <a:rPr lang="en-US" dirty="0"/>
              <a:t>Title in </a:t>
            </a:r>
            <a:r>
              <a:rPr lang="en-US" dirty="0" err="1"/>
              <a:t>Raleway</a:t>
            </a:r>
            <a:r>
              <a:rPr lang="en-US" dirty="0"/>
              <a:t> </a:t>
            </a:r>
            <a:r>
              <a:rPr lang="en-US" dirty="0" err="1"/>
              <a:t>SemiBold</a:t>
            </a:r>
            <a:r>
              <a:rPr lang="en-US" dirty="0"/>
              <a:t> 20pt</a:t>
            </a:r>
          </a:p>
        </p:txBody>
      </p:sp>
      <p:sp>
        <p:nvSpPr>
          <p:cNvPr id="5" name="Text Placeholder 4">
            <a:extLst>
              <a:ext uri="{FF2B5EF4-FFF2-40B4-BE49-F238E27FC236}">
                <a16:creationId xmlns:a16="http://schemas.microsoft.com/office/drawing/2014/main" id="{2A828D06-72A4-4FF4-BF9E-BC6ACDD1042A}"/>
              </a:ext>
            </a:extLst>
          </p:cNvPr>
          <p:cNvSpPr>
            <a:spLocks noGrp="1"/>
          </p:cNvSpPr>
          <p:nvPr>
            <p:ph type="body" sz="quarter" idx="10"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6" name="Slide Number Placeholder 5">
            <a:extLst>
              <a:ext uri="{FF2B5EF4-FFF2-40B4-BE49-F238E27FC236}">
                <a16:creationId xmlns:a16="http://schemas.microsoft.com/office/drawing/2014/main" id="{C5FA3DF9-B2F1-4F97-A972-DFA59297CD19}"/>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53732390"/>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ight titles">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60A106C-7E83-4E97-8AE0-90E2885456BF}"/>
              </a:ext>
            </a:extLst>
          </p:cNvPr>
          <p:cNvCxnSpPr>
            <a:cxnSpLocks/>
          </p:cNvCxnSpPr>
          <p:nvPr userDrawn="1"/>
        </p:nvCxnSpPr>
        <p:spPr bwMode="invGray">
          <a:xfrm flipV="1">
            <a:off x="320675" y="2824162"/>
            <a:ext cx="8493125" cy="1"/>
          </a:xfrm>
          <a:prstGeom prst="line">
            <a:avLst/>
          </a:prstGeom>
          <a:ln>
            <a:gradFill flip="none" rotWithShape="1">
              <a:gsLst>
                <a:gs pos="0">
                  <a:schemeClr val="accent1">
                    <a:alpha val="0"/>
                  </a:schemeClr>
                </a:gs>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0A45B7-0313-483B-AE78-7E39674CD89A}"/>
              </a:ext>
            </a:extLst>
          </p:cNvPr>
          <p:cNvCxnSpPr/>
          <p:nvPr userDrawn="1"/>
        </p:nvCxnSpPr>
        <p:spPr bwMode="invGray">
          <a:xfrm>
            <a:off x="2399194"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7F9E84B-B0C7-4FEB-B8C8-B5137DF9BA2F}"/>
              </a:ext>
            </a:extLst>
          </p:cNvPr>
          <p:cNvCxnSpPr/>
          <p:nvPr userDrawn="1"/>
        </p:nvCxnSpPr>
        <p:spPr bwMode="invGray">
          <a:xfrm>
            <a:off x="4562840"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746778-1213-402F-A56D-B7A31D93C456}"/>
              </a:ext>
            </a:extLst>
          </p:cNvPr>
          <p:cNvCxnSpPr/>
          <p:nvPr userDrawn="1"/>
        </p:nvCxnSpPr>
        <p:spPr bwMode="invGray">
          <a:xfrm>
            <a:off x="6726487"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320675" y="1074738"/>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2484321" y="1074738"/>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4647967" y="1074738"/>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320675" y="2926080"/>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2484322" y="2926080"/>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65" name="Text Placeholder 5">
            <a:extLst>
              <a:ext uri="{FF2B5EF4-FFF2-40B4-BE49-F238E27FC236}">
                <a16:creationId xmlns:a16="http://schemas.microsoft.com/office/drawing/2014/main" id="{0621D659-92B1-4C6E-BA9E-340B7DE5A15D}"/>
              </a:ext>
            </a:extLst>
          </p:cNvPr>
          <p:cNvSpPr>
            <a:spLocks noGrp="1"/>
          </p:cNvSpPr>
          <p:nvPr>
            <p:ph type="body" sz="quarter" idx="34" hasCustomPrompt="1"/>
          </p:nvPr>
        </p:nvSpPr>
        <p:spPr bwMode="invGray">
          <a:xfrm>
            <a:off x="4647969" y="2926080"/>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28" name="Text Placeholder 5">
            <a:extLst>
              <a:ext uri="{FF2B5EF4-FFF2-40B4-BE49-F238E27FC236}">
                <a16:creationId xmlns:a16="http://schemas.microsoft.com/office/drawing/2014/main" id="{04D45D0F-ACD9-4F42-B26B-D669974F0A30}"/>
              </a:ext>
            </a:extLst>
          </p:cNvPr>
          <p:cNvSpPr>
            <a:spLocks noGrp="1"/>
          </p:cNvSpPr>
          <p:nvPr>
            <p:ph type="body" sz="quarter" idx="35" hasCustomPrompt="1"/>
          </p:nvPr>
        </p:nvSpPr>
        <p:spPr bwMode="invGray">
          <a:xfrm>
            <a:off x="6811616" y="1074738"/>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31" name="Text Placeholder 5">
            <a:extLst>
              <a:ext uri="{FF2B5EF4-FFF2-40B4-BE49-F238E27FC236}">
                <a16:creationId xmlns:a16="http://schemas.microsoft.com/office/drawing/2014/main" id="{EC0D2291-4990-48EB-AB3C-41113664CF1A}"/>
              </a:ext>
            </a:extLst>
          </p:cNvPr>
          <p:cNvSpPr>
            <a:spLocks noGrp="1"/>
          </p:cNvSpPr>
          <p:nvPr>
            <p:ph type="body" sz="quarter" idx="36" hasCustomPrompt="1"/>
          </p:nvPr>
        </p:nvSpPr>
        <p:spPr bwMode="invGray">
          <a:xfrm>
            <a:off x="6811616" y="2926080"/>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16" name="Slide Number Placeholder 5">
            <a:extLst>
              <a:ext uri="{FF2B5EF4-FFF2-40B4-BE49-F238E27FC236}">
                <a16:creationId xmlns:a16="http://schemas.microsoft.com/office/drawing/2014/main" id="{28DA754C-42C4-4DE7-A48C-541AAEF39A41}"/>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7" name="Picture 16" descr="Text&#10;&#10;Description automatically generated">
            <a:extLst>
              <a:ext uri="{FF2B5EF4-FFF2-40B4-BE49-F238E27FC236}">
                <a16:creationId xmlns:a16="http://schemas.microsoft.com/office/drawing/2014/main" id="{F7D13307-50C5-4C0E-BFA2-52263040F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205159450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C3DED43-0142-4050-A466-2CBA34767972}"/>
              </a:ext>
            </a:extLst>
          </p:cNvPr>
          <p:cNvGrpSpPr/>
          <p:nvPr userDrawn="1"/>
        </p:nvGrpSpPr>
        <p:grpSpPr bwMode="invGray">
          <a:xfrm>
            <a:off x="4648200" y="699958"/>
            <a:ext cx="4007391" cy="3442714"/>
            <a:chOff x="6531873" y="1076325"/>
            <a:chExt cx="2283515" cy="1961747"/>
          </a:xfrm>
        </p:grpSpPr>
        <p:sp>
          <p:nvSpPr>
            <p:cNvPr id="9" name="Oval 8">
              <a:extLst>
                <a:ext uri="{FF2B5EF4-FFF2-40B4-BE49-F238E27FC236}">
                  <a16:creationId xmlns:a16="http://schemas.microsoft.com/office/drawing/2014/main" id="{5F76AA89-46A0-4F89-9889-A7EC03C7017E}"/>
                </a:ext>
              </a:extLst>
            </p:cNvPr>
            <p:cNvSpPr/>
            <p:nvPr/>
          </p:nvSpPr>
          <p:spPr bwMode="invGray">
            <a:xfrm>
              <a:off x="7320724" y="1076325"/>
              <a:ext cx="1494664" cy="1494664"/>
            </a:xfrm>
            <a:prstGeom prst="ellipse">
              <a:avLst/>
            </a:prstGeom>
            <a:gradFill flip="none" rotWithShape="1">
              <a:gsLst>
                <a:gs pos="0">
                  <a:schemeClr val="accent4"/>
                </a:gs>
                <a:gs pos="100000">
                  <a:schemeClr val="accent4">
                    <a:alpha val="700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3144C66-4A5F-4742-9750-9354819ED9D7}"/>
                </a:ext>
              </a:extLst>
            </p:cNvPr>
            <p:cNvSpPr/>
            <p:nvPr/>
          </p:nvSpPr>
          <p:spPr bwMode="invGray">
            <a:xfrm>
              <a:off x="6531873" y="1543408"/>
              <a:ext cx="1494664" cy="1494664"/>
            </a:xfrm>
            <a:prstGeom prst="ellipse">
              <a:avLst/>
            </a:prstGeom>
            <a:gradFill flip="none" rotWithShape="1">
              <a:gsLst>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326682" y="1903268"/>
            <a:ext cx="468077" cy="430887"/>
          </a:xfrm>
        </p:spPr>
        <p:txBody>
          <a:bodyPr wrap="none" lIns="0" tIns="0" rIns="0" bIns="0">
            <a:spAutoFit/>
          </a:bodyPr>
          <a:lstStyle>
            <a:lvl1pPr marL="0" indent="0">
              <a:buNone/>
              <a:defRPr sz="2800">
                <a:solidFill>
                  <a:schemeClr val="accent1"/>
                </a:solidFill>
                <a:latin typeface="+mj-lt"/>
              </a:defRPr>
            </a:lvl1pPr>
          </a:lstStyle>
          <a:p>
            <a:pPr lvl="0"/>
            <a:r>
              <a:rPr lang="en-US" dirty="0"/>
              <a:t>01.</a:t>
            </a:r>
          </a:p>
        </p:txBody>
      </p:sp>
      <p:pic>
        <p:nvPicPr>
          <p:cNvPr id="11" name="Picture 10">
            <a:extLst>
              <a:ext uri="{FF2B5EF4-FFF2-40B4-BE49-F238E27FC236}">
                <a16:creationId xmlns:a16="http://schemas.microsoft.com/office/drawing/2014/main" id="{882437D3-80A3-4FDE-B55F-75100383D8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1270904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14A9F92-D9DF-4CE5-A18E-35E04160C3DB}"/>
              </a:ext>
            </a:extLst>
          </p:cNvPr>
          <p:cNvGrpSpPr/>
          <p:nvPr userDrawn="1"/>
        </p:nvGrpSpPr>
        <p:grpSpPr bwMode="invGray">
          <a:xfrm>
            <a:off x="4800600" y="666750"/>
            <a:ext cx="3576641" cy="3615332"/>
            <a:chOff x="-2814641" y="-2652717"/>
            <a:chExt cx="3962974" cy="4005844"/>
          </a:xfrm>
        </p:grpSpPr>
        <p:sp>
          <p:nvSpPr>
            <p:cNvPr id="16" name="Oval 15">
              <a:extLst>
                <a:ext uri="{FF2B5EF4-FFF2-40B4-BE49-F238E27FC236}">
                  <a16:creationId xmlns:a16="http://schemas.microsoft.com/office/drawing/2014/main" id="{F9212EB8-01E2-45D1-A076-5EC4E0E62422}"/>
                </a:ext>
              </a:extLst>
            </p:cNvPr>
            <p:cNvSpPr>
              <a:spLocks noChangeAspect="1"/>
            </p:cNvSpPr>
            <p:nvPr userDrawn="1"/>
          </p:nvSpPr>
          <p:spPr bwMode="invGray">
            <a:xfrm>
              <a:off x="-2814641" y="-2097727"/>
              <a:ext cx="2386583" cy="2386584"/>
            </a:xfrm>
            <a:prstGeom prst="ellipse">
              <a:avLst/>
            </a:prstGeom>
            <a:gradFill flip="none" rotWithShape="1">
              <a:gsLst>
                <a:gs pos="57000">
                  <a:srgbClr val="A375FF">
                    <a:alpha val="11000"/>
                  </a:srgbClr>
                </a:gs>
                <a:gs pos="10000">
                  <a:schemeClr val="accent2"/>
                </a:gs>
                <a:gs pos="100000">
                  <a:schemeClr val="accent2">
                    <a:alpha val="0"/>
                  </a:schemeClr>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D03B5A8-41C6-40C8-914E-B7EF43319FC5}"/>
                </a:ext>
              </a:extLst>
            </p:cNvPr>
            <p:cNvSpPr>
              <a:spLocks noChangeAspect="1"/>
            </p:cNvSpPr>
            <p:nvPr userDrawn="1"/>
          </p:nvSpPr>
          <p:spPr bwMode="invGray">
            <a:xfrm>
              <a:off x="-1238250" y="-1592466"/>
              <a:ext cx="2386583" cy="2386584"/>
            </a:xfrm>
            <a:prstGeom prst="ellipse">
              <a:avLst/>
            </a:prstGeom>
            <a:gradFill flip="none" rotWithShape="1">
              <a:gsLst>
                <a:gs pos="61000">
                  <a:schemeClr val="accent5">
                    <a:alpha val="13000"/>
                  </a:schemeClr>
                </a:gs>
                <a:gs pos="8000">
                  <a:schemeClr val="accent5"/>
                </a:gs>
                <a:gs pos="77000">
                  <a:schemeClr val="accent5">
                    <a:alpha val="0"/>
                  </a:schemeClr>
                </a:gs>
              </a:gsLst>
              <a:lin ang="14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7BEB064-93E3-4EEA-8A4F-4D873C12F783}"/>
                </a:ext>
              </a:extLst>
            </p:cNvPr>
            <p:cNvSpPr>
              <a:spLocks noChangeAspect="1"/>
            </p:cNvSpPr>
            <p:nvPr userDrawn="1"/>
          </p:nvSpPr>
          <p:spPr bwMode="invGray">
            <a:xfrm>
              <a:off x="-1776415" y="-2652717"/>
              <a:ext cx="2386583" cy="2386584"/>
            </a:xfrm>
            <a:prstGeom prst="ellipse">
              <a:avLst/>
            </a:prstGeom>
            <a:gradFill flip="none" rotWithShape="1">
              <a:gsLst>
                <a:gs pos="68000">
                  <a:srgbClr val="039BDA">
                    <a:alpha val="13000"/>
                  </a:srgbClr>
                </a:gs>
                <a:gs pos="0">
                  <a:schemeClr val="accent1"/>
                </a:gs>
                <a:gs pos="100000">
                  <a:schemeClr val="accent4">
                    <a:alpha val="0"/>
                  </a:schemeClr>
                </a:gs>
              </a:gsLst>
              <a:lin ang="9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BEAC7BB-7D36-461F-BC8C-942A7D0B56E7}"/>
                </a:ext>
              </a:extLst>
            </p:cNvPr>
            <p:cNvSpPr>
              <a:spLocks noChangeAspect="1"/>
            </p:cNvSpPr>
            <p:nvPr userDrawn="1"/>
          </p:nvSpPr>
          <p:spPr bwMode="invGray">
            <a:xfrm>
              <a:off x="-2276474" y="-1033457"/>
              <a:ext cx="2386583" cy="2386584"/>
            </a:xfrm>
            <a:prstGeom prst="ellipse">
              <a:avLst/>
            </a:prstGeom>
            <a:gradFill flip="none" rotWithShape="1">
              <a:gsLst>
                <a:gs pos="71000">
                  <a:srgbClr val="039BDA">
                    <a:alpha val="0"/>
                  </a:srgbClr>
                </a:gs>
                <a:gs pos="9000">
                  <a:schemeClr val="accent1"/>
                </a:gs>
                <a:gs pos="100000">
                  <a:schemeClr val="accent4">
                    <a:alpha val="0"/>
                  </a:schemeClr>
                </a:gs>
              </a:gsLst>
              <a:lin ang="19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326682" y="1903268"/>
            <a:ext cx="495328" cy="430887"/>
          </a:xfrm>
        </p:spPr>
        <p:txBody>
          <a:bodyPr wrap="none" lIns="0" tIns="0" rIns="0" bIns="0">
            <a:spAutoFit/>
          </a:bodyPr>
          <a:lstStyle>
            <a:lvl1pPr marL="0" indent="0">
              <a:buNone/>
              <a:defRPr sz="2800">
                <a:solidFill>
                  <a:schemeClr val="accent1"/>
                </a:solidFill>
                <a:latin typeface="+mj-lt"/>
              </a:defRPr>
            </a:lvl1pPr>
          </a:lstStyle>
          <a:p>
            <a:pPr lvl="0"/>
            <a:r>
              <a:rPr lang="en-US" dirty="0"/>
              <a:t>02.</a:t>
            </a:r>
          </a:p>
        </p:txBody>
      </p:sp>
      <p:pic>
        <p:nvPicPr>
          <p:cNvPr id="10" name="Picture 9">
            <a:extLst>
              <a:ext uri="{FF2B5EF4-FFF2-40B4-BE49-F238E27FC236}">
                <a16:creationId xmlns:a16="http://schemas.microsoft.com/office/drawing/2014/main" id="{8DFBE6DC-205C-4668-8E23-82F76312E8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4066540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DADC50D-91E2-4FD8-9A14-FC4AC1263DB5}"/>
              </a:ext>
            </a:extLst>
          </p:cNvPr>
          <p:cNvGrpSpPr/>
          <p:nvPr userDrawn="1"/>
        </p:nvGrpSpPr>
        <p:grpSpPr bwMode="invGray">
          <a:xfrm>
            <a:off x="4952999" y="895350"/>
            <a:ext cx="3438937" cy="3438939"/>
            <a:chOff x="-5257800" y="-4102097"/>
            <a:chExt cx="4014214" cy="4014216"/>
          </a:xfrm>
        </p:grpSpPr>
        <p:sp>
          <p:nvSpPr>
            <p:cNvPr id="12" name="Oval 11">
              <a:extLst>
                <a:ext uri="{FF2B5EF4-FFF2-40B4-BE49-F238E27FC236}">
                  <a16:creationId xmlns:a16="http://schemas.microsoft.com/office/drawing/2014/main" id="{BD63C50E-9BCB-4010-8379-234C476DDF34}"/>
                </a:ext>
              </a:extLst>
            </p:cNvPr>
            <p:cNvSpPr>
              <a:spLocks noChangeAspect="1"/>
            </p:cNvSpPr>
            <p:nvPr userDrawn="1"/>
          </p:nvSpPr>
          <p:spPr bwMode="invGray">
            <a:xfrm>
              <a:off x="-5257800" y="-4102097"/>
              <a:ext cx="4014214" cy="4014216"/>
            </a:xfrm>
            <a:prstGeom prst="ellipse">
              <a:avLst/>
            </a:prstGeom>
            <a:gradFill flip="none" rotWithShape="1">
              <a:gsLst>
                <a:gs pos="68000">
                  <a:srgbClr val="039BDA">
                    <a:alpha val="13000"/>
                  </a:srgbClr>
                </a:gs>
                <a:gs pos="4000">
                  <a:schemeClr val="accent1"/>
                </a:gs>
                <a:gs pos="100000">
                  <a:schemeClr val="accent4">
                    <a:alpha val="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24B6634-5322-4F33-A7EF-1B78850DA2B9}"/>
                </a:ext>
              </a:extLst>
            </p:cNvPr>
            <p:cNvSpPr>
              <a:spLocks noChangeAspect="1"/>
            </p:cNvSpPr>
            <p:nvPr userDrawn="1"/>
          </p:nvSpPr>
          <p:spPr bwMode="invGray">
            <a:xfrm>
              <a:off x="-4194009" y="-1974515"/>
              <a:ext cx="1883663" cy="1883664"/>
            </a:xfrm>
            <a:prstGeom prst="ellipse">
              <a:avLst/>
            </a:prstGeom>
            <a:gradFill flip="none" rotWithShape="1">
              <a:gsLst>
                <a:gs pos="68000">
                  <a:schemeClr val="accent3">
                    <a:alpha val="13000"/>
                  </a:schemeClr>
                </a:gs>
                <a:gs pos="8000">
                  <a:schemeClr val="accent3"/>
                </a:gs>
                <a:gs pos="100000">
                  <a:schemeClr val="accent4">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326682" y="1903268"/>
            <a:ext cx="495328" cy="430887"/>
          </a:xfrm>
        </p:spPr>
        <p:txBody>
          <a:bodyPr wrap="none" lIns="0" tIns="0" rIns="0" bIns="0">
            <a:spAutoFit/>
          </a:bodyPr>
          <a:lstStyle>
            <a:lvl1pPr marL="0" indent="0">
              <a:buNone/>
              <a:defRPr sz="2800">
                <a:solidFill>
                  <a:schemeClr val="accent1"/>
                </a:solidFill>
                <a:latin typeface="+mj-lt"/>
              </a:defRPr>
            </a:lvl1pPr>
          </a:lstStyle>
          <a:p>
            <a:pPr lvl="0"/>
            <a:r>
              <a:rPr lang="en-US" dirty="0"/>
              <a:t>03.</a:t>
            </a:r>
          </a:p>
        </p:txBody>
      </p:sp>
      <p:pic>
        <p:nvPicPr>
          <p:cNvPr id="8" name="Picture 7">
            <a:extLst>
              <a:ext uri="{FF2B5EF4-FFF2-40B4-BE49-F238E27FC236}">
                <a16:creationId xmlns:a16="http://schemas.microsoft.com/office/drawing/2014/main" id="{243C3FDF-E641-4B0D-9266-CF68BC0A24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737327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4">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1F05F11-C684-4C97-850E-ACA71FED03DC}"/>
              </a:ext>
            </a:extLst>
          </p:cNvPr>
          <p:cNvGrpSpPr/>
          <p:nvPr userDrawn="1"/>
        </p:nvGrpSpPr>
        <p:grpSpPr bwMode="invGray">
          <a:xfrm>
            <a:off x="5140043" y="742950"/>
            <a:ext cx="3396321" cy="3435209"/>
            <a:chOff x="-2781243" y="-2005012"/>
            <a:chExt cx="3959798" cy="4005137"/>
          </a:xfrm>
        </p:grpSpPr>
        <p:sp>
          <p:nvSpPr>
            <p:cNvPr id="18" name="Oval 17">
              <a:extLst>
                <a:ext uri="{FF2B5EF4-FFF2-40B4-BE49-F238E27FC236}">
                  <a16:creationId xmlns:a16="http://schemas.microsoft.com/office/drawing/2014/main" id="{64D80E5F-B4A0-40FE-996D-13981286AF23}"/>
                </a:ext>
              </a:extLst>
            </p:cNvPr>
            <p:cNvSpPr>
              <a:spLocks noChangeAspect="1"/>
            </p:cNvSpPr>
            <p:nvPr userDrawn="1"/>
          </p:nvSpPr>
          <p:spPr bwMode="invGray">
            <a:xfrm>
              <a:off x="-1457326" y="-2000251"/>
              <a:ext cx="2624327" cy="2624328"/>
            </a:xfrm>
            <a:prstGeom prst="ellipse">
              <a:avLst/>
            </a:prstGeom>
            <a:gradFill flip="none" rotWithShape="1">
              <a:gsLst>
                <a:gs pos="58000">
                  <a:srgbClr val="039BDA">
                    <a:alpha val="23000"/>
                  </a:srgbClr>
                </a:gs>
                <a:gs pos="9000">
                  <a:schemeClr val="accent1"/>
                </a:gs>
                <a:gs pos="83000">
                  <a:schemeClr val="accent4">
                    <a:alpha val="0"/>
                  </a:schemeClr>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44E1A18-C577-4864-88F9-DB012B9BEB2F}"/>
                </a:ext>
              </a:extLst>
            </p:cNvPr>
            <p:cNvSpPr>
              <a:spLocks noChangeAspect="1"/>
            </p:cNvSpPr>
            <p:nvPr userDrawn="1"/>
          </p:nvSpPr>
          <p:spPr bwMode="invGray">
            <a:xfrm>
              <a:off x="-1491492" y="-669923"/>
              <a:ext cx="2670047" cy="2670048"/>
            </a:xfrm>
            <a:prstGeom prst="ellipse">
              <a:avLst/>
            </a:prstGeom>
            <a:gradFill flip="none" rotWithShape="1">
              <a:gsLst>
                <a:gs pos="60000">
                  <a:srgbClr val="A375FF">
                    <a:alpha val="17000"/>
                  </a:srgbClr>
                </a:gs>
                <a:gs pos="0">
                  <a:schemeClr val="accent2"/>
                </a:gs>
                <a:gs pos="100000">
                  <a:schemeClr val="accent2">
                    <a:alpha val="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931CC741-04C9-4BD8-88D4-B7C645460B52}"/>
                </a:ext>
              </a:extLst>
            </p:cNvPr>
            <p:cNvSpPr>
              <a:spLocks noChangeAspect="1"/>
            </p:cNvSpPr>
            <p:nvPr userDrawn="1"/>
          </p:nvSpPr>
          <p:spPr bwMode="invGray">
            <a:xfrm>
              <a:off x="-2781243" y="-2005012"/>
              <a:ext cx="2670047" cy="2670048"/>
            </a:xfrm>
            <a:prstGeom prst="ellipse">
              <a:avLst/>
            </a:prstGeom>
            <a:gradFill flip="none" rotWithShape="1">
              <a:gsLst>
                <a:gs pos="60000">
                  <a:srgbClr val="A375FF">
                    <a:alpha val="11000"/>
                  </a:srgbClr>
                </a:gs>
                <a:gs pos="6000">
                  <a:schemeClr val="accent2"/>
                </a:gs>
                <a:gs pos="100000">
                  <a:schemeClr val="accent2">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8DF7185-7367-4349-B619-626F72A3122C}"/>
                </a:ext>
              </a:extLst>
            </p:cNvPr>
            <p:cNvSpPr>
              <a:spLocks noChangeAspect="1"/>
            </p:cNvSpPr>
            <p:nvPr userDrawn="1"/>
          </p:nvSpPr>
          <p:spPr bwMode="invGray">
            <a:xfrm>
              <a:off x="-2781243" y="-644520"/>
              <a:ext cx="2624327" cy="2624328"/>
            </a:xfrm>
            <a:prstGeom prst="ellipse">
              <a:avLst/>
            </a:prstGeom>
            <a:gradFill flip="none" rotWithShape="1">
              <a:gsLst>
                <a:gs pos="58000">
                  <a:schemeClr val="accent4">
                    <a:alpha val="13000"/>
                  </a:schemeClr>
                </a:gs>
                <a:gs pos="0">
                  <a:schemeClr val="accent4"/>
                </a:gs>
                <a:gs pos="100000">
                  <a:schemeClr val="accent4">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82A702E-D967-417E-BEB3-257C9935AFEA}"/>
                </a:ext>
              </a:extLst>
            </p:cNvPr>
            <p:cNvSpPr/>
            <p:nvPr userDrawn="1"/>
          </p:nvSpPr>
          <p:spPr bwMode="invGray">
            <a:xfrm>
              <a:off x="-1459706" y="-669132"/>
              <a:ext cx="1316831" cy="133588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326682" y="1903268"/>
            <a:ext cx="500137" cy="430887"/>
          </a:xfrm>
        </p:spPr>
        <p:txBody>
          <a:bodyPr wrap="none" lIns="0" tIns="0" rIns="0" bIns="0">
            <a:spAutoFit/>
          </a:bodyPr>
          <a:lstStyle>
            <a:lvl1pPr marL="0" indent="0">
              <a:buNone/>
              <a:defRPr sz="2800">
                <a:solidFill>
                  <a:schemeClr val="accent1"/>
                </a:solidFill>
                <a:latin typeface="+mj-lt"/>
              </a:defRPr>
            </a:lvl1pPr>
          </a:lstStyle>
          <a:p>
            <a:pPr lvl="0"/>
            <a:r>
              <a:rPr lang="en-US" dirty="0"/>
              <a:t>04.</a:t>
            </a:r>
          </a:p>
        </p:txBody>
      </p:sp>
      <p:pic>
        <p:nvPicPr>
          <p:cNvPr id="11" name="Picture 10">
            <a:extLst>
              <a:ext uri="{FF2B5EF4-FFF2-40B4-BE49-F238E27FC236}">
                <a16:creationId xmlns:a16="http://schemas.microsoft.com/office/drawing/2014/main" id="{F6EA1AF8-7794-4F58-AD7F-3070AFD6FB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44117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5">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C7AAAA6-8CE5-4681-B758-7CE056D9C6BB}"/>
              </a:ext>
            </a:extLst>
          </p:cNvPr>
          <p:cNvGrpSpPr/>
          <p:nvPr userDrawn="1"/>
        </p:nvGrpSpPr>
        <p:grpSpPr bwMode="invGray">
          <a:xfrm>
            <a:off x="5477608" y="764290"/>
            <a:ext cx="2987219" cy="3281240"/>
            <a:chOff x="-4073526" y="-2951353"/>
            <a:chExt cx="3639311" cy="3997516"/>
          </a:xfrm>
        </p:grpSpPr>
        <p:sp>
          <p:nvSpPr>
            <p:cNvPr id="12" name="Oval 11">
              <a:extLst>
                <a:ext uri="{FF2B5EF4-FFF2-40B4-BE49-F238E27FC236}">
                  <a16:creationId xmlns:a16="http://schemas.microsoft.com/office/drawing/2014/main" id="{47450891-B485-4516-95C8-730D0A5940DD}"/>
                </a:ext>
              </a:extLst>
            </p:cNvPr>
            <p:cNvSpPr>
              <a:spLocks noChangeAspect="1"/>
            </p:cNvSpPr>
            <p:nvPr userDrawn="1"/>
          </p:nvSpPr>
          <p:spPr bwMode="invGray">
            <a:xfrm>
              <a:off x="-4073526" y="-2951353"/>
              <a:ext cx="3639311" cy="3639312"/>
            </a:xfrm>
            <a:prstGeom prst="ellipse">
              <a:avLst/>
            </a:prstGeom>
            <a:gradFill flip="none" rotWithShape="1">
              <a:gsLst>
                <a:gs pos="58000">
                  <a:schemeClr val="accent3">
                    <a:alpha val="24000"/>
                  </a:schemeClr>
                </a:gs>
                <a:gs pos="9000">
                  <a:schemeClr val="accent3">
                    <a:alpha val="85000"/>
                  </a:schemeClr>
                </a:gs>
                <a:gs pos="100000">
                  <a:schemeClr val="accent3">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A55C2B0-A996-4126-A27E-C127A668AF9D}"/>
                </a:ext>
              </a:extLst>
            </p:cNvPr>
            <p:cNvSpPr/>
            <p:nvPr userDrawn="1"/>
          </p:nvSpPr>
          <p:spPr bwMode="invGray">
            <a:xfrm>
              <a:off x="-2069935" y="-1023938"/>
              <a:ext cx="1630599" cy="2070101"/>
            </a:xfrm>
            <a:prstGeom prst="rect">
              <a:avLst/>
            </a:prstGeom>
            <a:gradFill flip="none" rotWithShape="1">
              <a:gsLst>
                <a:gs pos="0">
                  <a:schemeClr val="accent1"/>
                </a:gs>
                <a:gs pos="39000">
                  <a:schemeClr val="accent1">
                    <a:alpha val="48000"/>
                  </a:schemeClr>
                </a:gs>
                <a:gs pos="100000">
                  <a:schemeClr val="accent1">
                    <a:alpha val="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Rectangle 13">
              <a:extLst>
                <a:ext uri="{FF2B5EF4-FFF2-40B4-BE49-F238E27FC236}">
                  <a16:creationId xmlns:a16="http://schemas.microsoft.com/office/drawing/2014/main" id="{632C3547-D1D4-4287-8965-DF55C627FE6C}"/>
                </a:ext>
              </a:extLst>
            </p:cNvPr>
            <p:cNvSpPr/>
            <p:nvPr userDrawn="1"/>
          </p:nvSpPr>
          <p:spPr bwMode="invGray">
            <a:xfrm>
              <a:off x="-3702050" y="-47625"/>
              <a:ext cx="1630599" cy="1093788"/>
            </a:xfrm>
            <a:prstGeom prst="rect">
              <a:avLst/>
            </a:prstGeom>
            <a:gradFill flip="none" rotWithShape="1">
              <a:gsLst>
                <a:gs pos="0">
                  <a:schemeClr val="accent2"/>
                </a:gs>
                <a:gs pos="44200">
                  <a:srgbClr val="A375FF">
                    <a:alpha val="42000"/>
                  </a:srgbClr>
                </a:gs>
                <a:gs pos="100000">
                  <a:schemeClr val="accent2">
                    <a:alpha val="0"/>
                  </a:scheme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326682" y="1903268"/>
            <a:ext cx="495328" cy="430887"/>
          </a:xfrm>
        </p:spPr>
        <p:txBody>
          <a:bodyPr wrap="none" lIns="0" tIns="0" rIns="0" bIns="0">
            <a:spAutoFit/>
          </a:bodyPr>
          <a:lstStyle>
            <a:lvl1pPr marL="0" indent="0">
              <a:buNone/>
              <a:defRPr sz="2800">
                <a:solidFill>
                  <a:schemeClr val="accent1"/>
                </a:solidFill>
                <a:latin typeface="+mj-lt"/>
              </a:defRPr>
            </a:lvl1pPr>
          </a:lstStyle>
          <a:p>
            <a:pPr lvl="0"/>
            <a:r>
              <a:rPr lang="en-US" dirty="0"/>
              <a:t>05.</a:t>
            </a:r>
          </a:p>
        </p:txBody>
      </p:sp>
      <p:pic>
        <p:nvPicPr>
          <p:cNvPr id="10" name="Picture 9">
            <a:extLst>
              <a:ext uri="{FF2B5EF4-FFF2-40B4-BE49-F238E27FC236}">
                <a16:creationId xmlns:a16="http://schemas.microsoft.com/office/drawing/2014/main" id="{846FE349-F0F3-46B4-B5BD-9EE202D908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227386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6">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326682" y="1903268"/>
            <a:ext cx="516167" cy="430887"/>
          </a:xfrm>
        </p:spPr>
        <p:txBody>
          <a:bodyPr wrap="none" lIns="0" tIns="0" rIns="0" bIns="0">
            <a:spAutoFit/>
          </a:bodyPr>
          <a:lstStyle>
            <a:lvl1pPr marL="0" indent="0">
              <a:buNone/>
              <a:defRPr sz="2800">
                <a:solidFill>
                  <a:schemeClr val="accent1"/>
                </a:solidFill>
                <a:latin typeface="+mj-lt"/>
              </a:defRPr>
            </a:lvl1pPr>
          </a:lstStyle>
          <a:p>
            <a:pPr lvl="0"/>
            <a:r>
              <a:rPr lang="en-US" dirty="0"/>
              <a:t>06.</a:t>
            </a:r>
          </a:p>
        </p:txBody>
      </p:sp>
      <p:grpSp>
        <p:nvGrpSpPr>
          <p:cNvPr id="16" name="Group 15">
            <a:extLst>
              <a:ext uri="{FF2B5EF4-FFF2-40B4-BE49-F238E27FC236}">
                <a16:creationId xmlns:a16="http://schemas.microsoft.com/office/drawing/2014/main" id="{84ABE7CC-CFB2-4FAD-9D21-E6658EDC9828}"/>
              </a:ext>
            </a:extLst>
          </p:cNvPr>
          <p:cNvGrpSpPr/>
          <p:nvPr userDrawn="1"/>
        </p:nvGrpSpPr>
        <p:grpSpPr bwMode="invGray">
          <a:xfrm>
            <a:off x="5181600" y="722577"/>
            <a:ext cx="3273419" cy="3551249"/>
            <a:chOff x="1423648" y="-3821905"/>
            <a:chExt cx="4008014" cy="4348193"/>
          </a:xfrm>
        </p:grpSpPr>
        <p:sp>
          <p:nvSpPr>
            <p:cNvPr id="17" name="Oval 16">
              <a:extLst>
                <a:ext uri="{FF2B5EF4-FFF2-40B4-BE49-F238E27FC236}">
                  <a16:creationId xmlns:a16="http://schemas.microsoft.com/office/drawing/2014/main" id="{C598D923-5708-4B33-AD76-C12D767990F9}"/>
                </a:ext>
              </a:extLst>
            </p:cNvPr>
            <p:cNvSpPr>
              <a:spLocks noChangeAspect="1"/>
            </p:cNvSpPr>
            <p:nvPr userDrawn="1"/>
          </p:nvSpPr>
          <p:spPr bwMode="invGray">
            <a:xfrm>
              <a:off x="2505075" y="-3821905"/>
              <a:ext cx="1847087" cy="1847088"/>
            </a:xfrm>
            <a:prstGeom prst="ellipse">
              <a:avLst/>
            </a:prstGeom>
            <a:gradFill flip="none" rotWithShape="1">
              <a:gsLst>
                <a:gs pos="45000">
                  <a:srgbClr val="039BDA">
                    <a:alpha val="32000"/>
                  </a:srgbClr>
                </a:gs>
                <a:gs pos="0">
                  <a:schemeClr val="accent1"/>
                </a:gs>
                <a:gs pos="9700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9BA51C5D-34F0-4E4D-9086-A004645C91C5}"/>
                </a:ext>
              </a:extLst>
            </p:cNvPr>
            <p:cNvSpPr>
              <a:spLocks noChangeAspect="1"/>
            </p:cNvSpPr>
            <p:nvPr userDrawn="1"/>
          </p:nvSpPr>
          <p:spPr bwMode="invGray">
            <a:xfrm>
              <a:off x="3584575" y="-3195637"/>
              <a:ext cx="1847087" cy="1847088"/>
            </a:xfrm>
            <a:prstGeom prst="ellipse">
              <a:avLst/>
            </a:prstGeom>
            <a:gradFill flip="none" rotWithShape="1">
              <a:gsLst>
                <a:gs pos="45000">
                  <a:schemeClr val="accent5">
                    <a:alpha val="39000"/>
                  </a:schemeClr>
                </a:gs>
                <a:gs pos="0">
                  <a:schemeClr val="accent5"/>
                </a:gs>
                <a:gs pos="92000">
                  <a:schemeClr val="accent5">
                    <a:alpha val="0"/>
                  </a:schemeClr>
                </a:gs>
              </a:gsLst>
              <a:lin ang="10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6F1FC35-380A-438D-BAEA-131C2BF096E9}"/>
                </a:ext>
              </a:extLst>
            </p:cNvPr>
            <p:cNvSpPr>
              <a:spLocks noChangeAspect="1"/>
            </p:cNvSpPr>
            <p:nvPr userDrawn="1"/>
          </p:nvSpPr>
          <p:spPr bwMode="invGray">
            <a:xfrm>
              <a:off x="3584575" y="-1951037"/>
              <a:ext cx="1847087" cy="1847088"/>
            </a:xfrm>
            <a:prstGeom prst="ellipse">
              <a:avLst/>
            </a:prstGeom>
            <a:gradFill flip="none" rotWithShape="1">
              <a:gsLst>
                <a:gs pos="56000">
                  <a:srgbClr val="039BDA">
                    <a:alpha val="32000"/>
                  </a:srgbClr>
                </a:gs>
                <a:gs pos="0">
                  <a:schemeClr val="accent1"/>
                </a:gs>
                <a:gs pos="85000">
                  <a:schemeClr val="accent1">
                    <a:alpha val="0"/>
                  </a:schemeClr>
                </a:gs>
              </a:gsLst>
              <a:lin ang="13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7C9F8B7-B8BD-4B42-9CF2-CC0D4B2A0036}"/>
                </a:ext>
              </a:extLst>
            </p:cNvPr>
            <p:cNvSpPr>
              <a:spLocks noChangeAspect="1"/>
            </p:cNvSpPr>
            <p:nvPr userDrawn="1"/>
          </p:nvSpPr>
          <p:spPr bwMode="invGray">
            <a:xfrm>
              <a:off x="2505075" y="-1320800"/>
              <a:ext cx="1847087" cy="1847088"/>
            </a:xfrm>
            <a:prstGeom prst="ellipse">
              <a:avLst/>
            </a:prstGeom>
            <a:gradFill flip="none" rotWithShape="1">
              <a:gsLst>
                <a:gs pos="56000">
                  <a:schemeClr val="accent3">
                    <a:alpha val="23000"/>
                  </a:schemeClr>
                </a:gs>
                <a:gs pos="0">
                  <a:schemeClr val="accent3"/>
                </a:gs>
                <a:gs pos="92000">
                  <a:schemeClr val="accent3">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F78B7F1A-7106-4BAB-BEF2-A2E20744F170}"/>
                </a:ext>
              </a:extLst>
            </p:cNvPr>
            <p:cNvSpPr>
              <a:spLocks noChangeAspect="1"/>
            </p:cNvSpPr>
            <p:nvPr userDrawn="1"/>
          </p:nvSpPr>
          <p:spPr bwMode="invGray">
            <a:xfrm>
              <a:off x="1423648" y="-1951037"/>
              <a:ext cx="1847087" cy="1847088"/>
            </a:xfrm>
            <a:prstGeom prst="ellipse">
              <a:avLst/>
            </a:prstGeom>
            <a:gradFill flip="none" rotWithShape="1">
              <a:gsLst>
                <a:gs pos="56000">
                  <a:srgbClr val="039BDA">
                    <a:alpha val="32000"/>
                  </a:srgbClr>
                </a:gs>
                <a:gs pos="0">
                  <a:schemeClr val="accent1"/>
                </a:gs>
                <a:gs pos="86000">
                  <a:schemeClr val="accent1">
                    <a:alpha val="0"/>
                  </a:schemeClr>
                </a:gs>
              </a:gsLst>
              <a:lin ang="19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51C2E01-BEED-48DF-ABDB-1C3328D85B47}"/>
                </a:ext>
              </a:extLst>
            </p:cNvPr>
            <p:cNvSpPr>
              <a:spLocks noChangeAspect="1"/>
            </p:cNvSpPr>
            <p:nvPr userDrawn="1"/>
          </p:nvSpPr>
          <p:spPr bwMode="invGray">
            <a:xfrm>
              <a:off x="1423648" y="-3195637"/>
              <a:ext cx="1847087" cy="1847088"/>
            </a:xfrm>
            <a:prstGeom prst="ellipse">
              <a:avLst/>
            </a:prstGeom>
            <a:gradFill flip="none" rotWithShape="1">
              <a:gsLst>
                <a:gs pos="56000">
                  <a:schemeClr val="accent3">
                    <a:alpha val="23000"/>
                  </a:schemeClr>
                </a:gs>
                <a:gs pos="0">
                  <a:schemeClr val="accent3"/>
                </a:gs>
                <a:gs pos="92000">
                  <a:schemeClr val="accent3">
                    <a:alpha val="0"/>
                  </a:schemeClr>
                </a:gs>
              </a:gsLst>
              <a:lin ang="1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B5BFCFD3-673F-463D-8C5E-D1915CDF24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1022420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0C4FFE-CBEE-4906-9823-4164ADEA4911}"/>
              </a:ext>
            </a:extLst>
          </p:cNvPr>
          <p:cNvSpPr/>
          <p:nvPr userDrawn="1"/>
        </p:nvSpPr>
        <p:spPr bwMode="invGray">
          <a:xfrm>
            <a:off x="0" y="0"/>
            <a:ext cx="9144000" cy="5143500"/>
          </a:xfrm>
          <a:prstGeom prst="rect">
            <a:avLst/>
          </a:prstGeom>
          <a:gradFill flip="none" rotWithShape="1">
            <a:gsLst>
              <a:gs pos="53000">
                <a:schemeClr val="bg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2209801" y="1885951"/>
            <a:ext cx="4724400" cy="905740"/>
          </a:xfrm>
        </p:spPr>
        <p:txBody>
          <a:bodyPr lIns="0" tIns="0" rIns="0" bIns="0" anchor="ctr">
            <a:noAutofit/>
          </a:bodyPr>
          <a:lstStyle>
            <a:lvl1pPr marL="0" indent="0" algn="ctr">
              <a:buNone/>
              <a:defRPr sz="2800">
                <a:latin typeface="+mj-lt"/>
              </a:defRPr>
            </a:lvl1pPr>
          </a:lstStyle>
          <a:p>
            <a:pPr lvl="0"/>
            <a:r>
              <a:rPr lang="en-US" dirty="0"/>
              <a:t>Questions</a:t>
            </a:r>
          </a:p>
        </p:txBody>
      </p:sp>
      <p:sp>
        <p:nvSpPr>
          <p:cNvPr id="4" name="Slide Number Placeholder 5">
            <a:extLst>
              <a:ext uri="{FF2B5EF4-FFF2-40B4-BE49-F238E27FC236}">
                <a16:creationId xmlns:a16="http://schemas.microsoft.com/office/drawing/2014/main" id="{3111FE1A-BC27-4FEE-8551-2AABF240E96A}"/>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838236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56565743-BD48-4237-B250-C41593D7BE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716269" y="385532"/>
            <a:ext cx="4072196" cy="4071101"/>
          </a:xfrm>
          <a:prstGeom prst="rect">
            <a:avLst/>
          </a:prstGeom>
        </p:spPr>
      </p:pic>
      <p:sp>
        <p:nvSpPr>
          <p:cNvPr id="7" name="AddNotifier#1"/>
          <p:cNvSpPr txBox="1">
            <a:spLocks noChangeArrowheads="1"/>
          </p:cNvSpPr>
          <p:nvPr userDrawn="1"/>
        </p:nvSpPr>
        <p:spPr bwMode="invGray">
          <a:xfrm>
            <a:off x="234016" y="3867150"/>
            <a:ext cx="3099734" cy="4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600" kern="1200" baseline="0" dirty="0">
                <a:solidFill>
                  <a:schemeClr val="tx1"/>
                </a:solidFill>
                <a:latin typeface="Raleway Light" pitchFamily="2" charset="0"/>
                <a:ea typeface="Verdana" pitchFamily="34" charset="0"/>
                <a:cs typeface="Verdana" pitchFamily="34" charset="0"/>
              </a:rPr>
              <a:t>Atos, the Atos logo, Atos|Syntel are registered trademarks of the Atos group.</a:t>
            </a:r>
            <a:r>
              <a:rPr lang="en-NL" sz="600" kern="1200" baseline="0" dirty="0">
                <a:solidFill>
                  <a:schemeClr val="tx1"/>
                </a:solidFill>
                <a:latin typeface="Raleway Light" pitchFamily="2" charset="0"/>
                <a:ea typeface="Verdana" pitchFamily="34" charset="0"/>
                <a:cs typeface="Verdana" pitchFamily="34" charset="0"/>
              </a:rPr>
              <a:t> </a:t>
            </a:r>
            <a:r>
              <a:rPr lang="en-US" sz="600" kern="1200" baseline="0" dirty="0">
                <a:solidFill>
                  <a:schemeClr val="tx1"/>
                </a:solidFill>
                <a:latin typeface="Raleway Light" pitchFamily="2" charset="0"/>
                <a:ea typeface="Verdana" pitchFamily="34" charset="0"/>
                <a:cs typeface="Verdana" pitchFamily="34" charset="0"/>
              </a:rPr>
              <a:t> </a:t>
            </a:r>
            <a:br>
              <a:rPr lang="en-US" sz="600" kern="1200" baseline="0" dirty="0">
                <a:solidFill>
                  <a:schemeClr val="tx1"/>
                </a:solidFill>
                <a:latin typeface="Raleway Light" pitchFamily="2" charset="0"/>
                <a:ea typeface="Verdana" pitchFamily="34" charset="0"/>
                <a:cs typeface="Verdana" pitchFamily="34" charset="0"/>
              </a:rPr>
            </a:br>
            <a:r>
              <a:rPr lang="en-US" sz="600" kern="1200" baseline="0" dirty="0">
                <a:solidFill>
                  <a:schemeClr val="tx1"/>
                </a:solidFill>
                <a:latin typeface="Raleway Light" pitchFamily="2" charset="0"/>
                <a:ea typeface="Verdana" pitchFamily="34" charset="0"/>
                <a:cs typeface="Verdana" pitchFamily="34" charset="0"/>
              </a:rPr>
              <a:t>June 2021.</a:t>
            </a:r>
            <a:r>
              <a:rPr lang="en-NL" sz="600" kern="1200" baseline="0" dirty="0">
                <a:solidFill>
                  <a:schemeClr val="tx1"/>
                </a:solidFill>
                <a:latin typeface="Raleway Light" pitchFamily="2" charset="0"/>
                <a:ea typeface="Verdana" pitchFamily="34" charset="0"/>
                <a:cs typeface="Verdana" pitchFamily="34" charset="0"/>
              </a:rPr>
              <a:t> </a:t>
            </a:r>
            <a:r>
              <a:rPr lang="en-US" sz="600" kern="1200" baseline="0" dirty="0">
                <a:solidFill>
                  <a:schemeClr val="tx1"/>
                </a:solidFill>
                <a:latin typeface="Raleway Light" pitchFamily="2" charset="0"/>
                <a:ea typeface="Verdana" pitchFamily="34" charset="0"/>
                <a:cs typeface="Verdana" pitchFamily="34" charset="0"/>
              </a:rPr>
              <a:t>© 2021 Atos. Confidential information owned by Atos, to be used by the recipient only. This document, or any part of it, may not be reproduced, copied, circulated and/or distributed nor quoted without prior written approval from Atos.</a:t>
            </a:r>
            <a:endParaRPr lang="en-US" sz="600" baseline="0" dirty="0">
              <a:solidFill>
                <a:schemeClr val="tx1"/>
              </a:solidFill>
              <a:latin typeface="Raleway Light" pitchFamily="2" charset="0"/>
              <a:ea typeface="Verdana" pitchFamily="34" charset="0"/>
              <a:cs typeface="Verdana" pitchFamily="34" charset="0"/>
            </a:endParaRPr>
          </a:p>
        </p:txBody>
      </p:sp>
      <p:sp>
        <p:nvSpPr>
          <p:cNvPr id="8" name="Title 1">
            <a:extLst>
              <a:ext uri="{FF2B5EF4-FFF2-40B4-BE49-F238E27FC236}">
                <a16:creationId xmlns:a16="http://schemas.microsoft.com/office/drawing/2014/main" id="{5933833C-BE40-40EB-B9B8-B07DCCE93C81}"/>
              </a:ext>
            </a:extLst>
          </p:cNvPr>
          <p:cNvSpPr>
            <a:spLocks noGrp="1"/>
          </p:cNvSpPr>
          <p:nvPr>
            <p:ph type="ctrTitle" hasCustomPrompt="1"/>
          </p:nvPr>
        </p:nvSpPr>
        <p:spPr bwMode="invGray">
          <a:xfrm>
            <a:off x="327679" y="1657351"/>
            <a:ext cx="4114800" cy="763732"/>
          </a:xfrm>
          <a:prstGeom prst="rect">
            <a:avLst/>
          </a:prstGeom>
        </p:spPr>
        <p:txBody>
          <a:bodyPr wrap="none" lIns="0" tIns="0" rIns="0" bIns="0" anchor="ctr" anchorCtr="0">
            <a:noAutofit/>
          </a:bodyPr>
          <a:lstStyle>
            <a:lvl1pPr>
              <a:defRPr sz="4000" b="0" baseline="0">
                <a:solidFill>
                  <a:schemeClr val="tx1"/>
                </a:solidFill>
                <a:latin typeface="Raleway SemiBold" pitchFamily="2" charset="0"/>
                <a:ea typeface="Verdana" pitchFamily="34" charset="0"/>
                <a:cs typeface="Verdana" pitchFamily="34" charset="0"/>
              </a:defRPr>
            </a:lvl1pPr>
          </a:lstStyle>
          <a:p>
            <a:r>
              <a:rPr lang="en-NL" dirty="0"/>
              <a:t>Thank you</a:t>
            </a:r>
            <a:endParaRPr lang="nl-NL" dirty="0"/>
          </a:p>
        </p:txBody>
      </p:sp>
      <p:sp>
        <p:nvSpPr>
          <p:cNvPr id="10" name="Text Placeholder 2">
            <a:extLst>
              <a:ext uri="{FF2B5EF4-FFF2-40B4-BE49-F238E27FC236}">
                <a16:creationId xmlns:a16="http://schemas.microsoft.com/office/drawing/2014/main" id="{6160EC47-C4E5-4087-B956-F139EF0BE257}"/>
              </a:ext>
            </a:extLst>
          </p:cNvPr>
          <p:cNvSpPr>
            <a:spLocks noGrp="1"/>
          </p:cNvSpPr>
          <p:nvPr>
            <p:ph type="body" sz="quarter" idx="10"/>
          </p:nvPr>
        </p:nvSpPr>
        <p:spPr bwMode="invGray">
          <a:xfrm>
            <a:off x="327677" y="2540976"/>
            <a:ext cx="4114800" cy="1097280"/>
          </a:xfrm>
        </p:spPr>
        <p:txBody>
          <a:bodyPr wrap="none" lIns="0" tIns="0" rIns="0" bIns="0">
            <a:noAutofit/>
          </a:bodyPr>
          <a:lstStyle>
            <a:lvl1pPr marL="0" indent="0">
              <a:spcAft>
                <a:spcPts val="0"/>
              </a:spcAft>
              <a:buNone/>
              <a:defRPr sz="1200">
                <a:solidFill>
                  <a:schemeClr val="accent1"/>
                </a:solidFill>
                <a:latin typeface="Raleway Medium" pitchFamily="2" charset="0"/>
              </a:defRPr>
            </a:lvl1pPr>
            <a:lvl2pPr marL="164592" indent="0">
              <a:buNone/>
              <a:defRPr>
                <a:solidFill>
                  <a:schemeClr val="accent1"/>
                </a:solidFill>
                <a:latin typeface="Raleway Medium" pitchFamily="2" charset="0"/>
              </a:defRPr>
            </a:lvl2pPr>
            <a:lvl3pPr marL="329184" indent="0">
              <a:buNone/>
              <a:defRPr>
                <a:solidFill>
                  <a:schemeClr val="accent1"/>
                </a:solidFill>
                <a:latin typeface="Raleway Medium" pitchFamily="2" charset="0"/>
              </a:defRPr>
            </a:lvl3pPr>
            <a:lvl4pPr marL="493776" indent="0">
              <a:buNone/>
              <a:defRPr>
                <a:solidFill>
                  <a:schemeClr val="accent1"/>
                </a:solidFill>
                <a:latin typeface="Raleway Medium" pitchFamily="2" charset="0"/>
              </a:defRPr>
            </a:lvl4pPr>
            <a:lvl5pPr marL="1080000" indent="0">
              <a:buNone/>
              <a:defRPr>
                <a:solidFill>
                  <a:schemeClr val="accent1"/>
                </a:solidFill>
                <a:latin typeface="Raleway Medium" pitchFamily="2" charset="0"/>
              </a:defRPr>
            </a:lvl5pPr>
          </a:lstStyle>
          <a:p>
            <a:pPr lvl="0"/>
            <a:r>
              <a:rPr lang="en-US"/>
              <a:t>Click to edit Master text styles</a:t>
            </a:r>
          </a:p>
        </p:txBody>
      </p:sp>
      <p:sp>
        <p:nvSpPr>
          <p:cNvPr id="11" name="AddClassification">
            <a:extLst>
              <a:ext uri="{FF2B5EF4-FFF2-40B4-BE49-F238E27FC236}">
                <a16:creationId xmlns:a16="http://schemas.microsoft.com/office/drawing/2014/main" id="{F1491302-6D30-4397-AB4C-678BC1B9C679}"/>
              </a:ext>
            </a:extLst>
          </p:cNvPr>
          <p:cNvSpPr txBox="1">
            <a:spLocks noChangeArrowheads="1"/>
          </p:cNvSpPr>
          <p:nvPr userDrawn="1"/>
        </p:nvSpPr>
        <p:spPr bwMode="invGray">
          <a:xfrm>
            <a:off x="4427728" y="4803626"/>
            <a:ext cx="2885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lgn="ctr"/>
            <a:r>
              <a:rPr lang="en-US" sz="700" b="0" baseline="0" dirty="0">
                <a:solidFill>
                  <a:schemeClr val="tx1"/>
                </a:solidFill>
                <a:latin typeface="Raleway Medium" pitchFamily="2" charset="0"/>
                <a:ea typeface="Verdana" pitchFamily="34" charset="0"/>
                <a:cs typeface="Verdana" pitchFamily="34" charset="0"/>
              </a:rPr>
              <a:t>© Atos</a:t>
            </a:r>
          </a:p>
        </p:txBody>
      </p:sp>
      <p:pic>
        <p:nvPicPr>
          <p:cNvPr id="13" name="Picture 12">
            <a:extLst>
              <a:ext uri="{FF2B5EF4-FFF2-40B4-BE49-F238E27FC236}">
                <a16:creationId xmlns:a16="http://schemas.microsoft.com/office/drawing/2014/main" id="{00C10B0F-805C-4F21-AACF-354160C708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7632551" y="4525287"/>
            <a:ext cx="1189068" cy="389615"/>
          </a:xfrm>
          <a:prstGeom prst="rect">
            <a:avLst/>
          </a:prstGeom>
        </p:spPr>
      </p:pic>
    </p:spTree>
    <p:extLst>
      <p:ext uri="{BB962C8B-B14F-4D97-AF65-F5344CB8AC3E}">
        <p14:creationId xmlns:p14="http://schemas.microsoft.com/office/powerpoint/2010/main" val="1436517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12B68CA-5535-49D1-8E3F-4B53EFEE14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24400" y="386861"/>
            <a:ext cx="4072196" cy="4071101"/>
          </a:xfrm>
          <a:prstGeom prst="rect">
            <a:avLst/>
          </a:prstGeom>
        </p:spPr>
      </p:pic>
      <p:sp>
        <p:nvSpPr>
          <p:cNvPr id="4" name="Text Placeholder 3">
            <a:extLst>
              <a:ext uri="{FF2B5EF4-FFF2-40B4-BE49-F238E27FC236}">
                <a16:creationId xmlns:a16="http://schemas.microsoft.com/office/drawing/2014/main" id="{4C62829B-E2C5-44BC-B862-8528BA6E42EB}"/>
              </a:ext>
            </a:extLst>
          </p:cNvPr>
          <p:cNvSpPr>
            <a:spLocks noGrp="1"/>
          </p:cNvSpPr>
          <p:nvPr userDrawn="1">
            <p:ph type="body" sz="quarter" idx="11" hasCustomPrompt="1"/>
          </p:nvPr>
        </p:nvSpPr>
        <p:spPr bwMode="gray">
          <a:xfrm>
            <a:off x="318776" y="1276350"/>
            <a:ext cx="4672324" cy="1704242"/>
          </a:xfrm>
        </p:spPr>
        <p:txBody>
          <a:bodyPr lIns="0" tIns="0" rIns="0" bIns="0" anchor="ctr">
            <a:noAutofit/>
          </a:bodyPr>
          <a:lstStyle>
            <a:lvl1pPr marL="0" indent="0">
              <a:spcAft>
                <a:spcPts val="100"/>
              </a:spcAft>
              <a:buNone/>
              <a:defRPr sz="3200">
                <a:latin typeface="Raleway SemiBold" pitchFamily="2" charset="0"/>
              </a:defRPr>
            </a:lvl1pPr>
            <a:lvl2pPr marL="0" indent="0">
              <a:spcAft>
                <a:spcPts val="100"/>
              </a:spcAft>
              <a:buNone/>
              <a:defRPr sz="2400">
                <a:solidFill>
                  <a:schemeClr val="accent1"/>
                </a:solidFill>
                <a:latin typeface="Raleway SemiBold" pitchFamily="2" charset="0"/>
              </a:defRPr>
            </a:lvl2pPr>
          </a:lstStyle>
          <a:p>
            <a:pPr lvl="0"/>
            <a:r>
              <a:rPr lang="en-US" dirty="0"/>
              <a:t>Title in </a:t>
            </a:r>
            <a:r>
              <a:rPr lang="en-US" dirty="0" err="1"/>
              <a:t>Raleway</a:t>
            </a:r>
            <a:br>
              <a:rPr lang="en-US" dirty="0"/>
            </a:br>
            <a:r>
              <a:rPr lang="en-US" dirty="0" err="1"/>
              <a:t>SemiBold</a:t>
            </a:r>
            <a:r>
              <a:rPr lang="en-US" dirty="0"/>
              <a:t> 32pt</a:t>
            </a:r>
          </a:p>
          <a:p>
            <a:pPr lvl="1"/>
            <a:r>
              <a:rPr lang="en-US" dirty="0"/>
              <a:t>Subtitle in </a:t>
            </a:r>
            <a:r>
              <a:rPr lang="en-US" dirty="0" err="1"/>
              <a:t>Raleway</a:t>
            </a:r>
            <a:r>
              <a:rPr lang="en-US" dirty="0"/>
              <a:t> </a:t>
            </a:r>
            <a:br>
              <a:rPr lang="en-US" dirty="0"/>
            </a:br>
            <a:r>
              <a:rPr lang="en-US" dirty="0" err="1"/>
              <a:t>SemiBold</a:t>
            </a:r>
            <a:r>
              <a:rPr lang="en-US" dirty="0"/>
              <a:t> 24pt</a:t>
            </a:r>
          </a:p>
        </p:txBody>
      </p:sp>
      <p:sp>
        <p:nvSpPr>
          <p:cNvPr id="17" name="Text Placeholder 16">
            <a:extLst>
              <a:ext uri="{FF2B5EF4-FFF2-40B4-BE49-F238E27FC236}">
                <a16:creationId xmlns:a16="http://schemas.microsoft.com/office/drawing/2014/main" id="{B8AE34A7-F4A5-49F5-86B2-EC41ED39E6FE}"/>
              </a:ext>
            </a:extLst>
          </p:cNvPr>
          <p:cNvSpPr>
            <a:spLocks noGrp="1"/>
          </p:cNvSpPr>
          <p:nvPr userDrawn="1">
            <p:ph type="body" sz="quarter" idx="12" hasCustomPrompt="1"/>
          </p:nvPr>
        </p:nvSpPr>
        <p:spPr bwMode="gray">
          <a:xfrm>
            <a:off x="318776" y="3683977"/>
            <a:ext cx="3201843" cy="553998"/>
          </a:xfrm>
        </p:spPr>
        <p:txBody>
          <a:bodyPr wrap="none" lIns="0" tIns="0" rIns="0" bIns="0">
            <a:noAutofit/>
          </a:bodyPr>
          <a:lstStyle>
            <a:lvl1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chemeClr val="tx1"/>
                </a:solidFill>
                <a:latin typeface="Raleway Medium" pitchFamily="2" charset="0"/>
                <a:ea typeface="Verdana" pitchFamily="34" charset="0"/>
                <a:cs typeface="Raleway Medium" pitchFamily="2" charset="0"/>
              </a:defRPr>
            </a:lvl1pPr>
            <a:lvl2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chemeClr val="tx1"/>
                </a:solidFill>
                <a:latin typeface="Raleway Medium" pitchFamily="2" charset="0"/>
                <a:ea typeface="Verdana" pitchFamily="34" charset="0"/>
                <a:cs typeface="Raleway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lvl="0"/>
            <a:r>
              <a:rPr lang="en-US" dirty="0"/>
              <a:t>Presenter Name</a:t>
            </a:r>
          </a:p>
          <a:p>
            <a:pPr lvl="1"/>
            <a:r>
              <a:rPr lang="en-US" dirty="0"/>
              <a:t>Job Title</a:t>
            </a:r>
          </a:p>
          <a:p>
            <a:pPr lvl="1"/>
            <a:r>
              <a:rPr lang="en-US" dirty="0"/>
              <a:t>dd/mm/</a:t>
            </a:r>
            <a:r>
              <a:rPr lang="en-US" dirty="0" err="1"/>
              <a:t>yyyy</a:t>
            </a:r>
            <a:endParaRPr lang="en-US" dirty="0"/>
          </a:p>
        </p:txBody>
      </p:sp>
      <p:sp>
        <p:nvSpPr>
          <p:cNvPr id="10" name="AddClassification">
            <a:extLst>
              <a:ext uri="{FF2B5EF4-FFF2-40B4-BE49-F238E27FC236}">
                <a16:creationId xmlns:a16="http://schemas.microsoft.com/office/drawing/2014/main" id="{1C5ED923-D00B-4B32-A761-EACBE27AA8F2}"/>
              </a:ext>
            </a:extLst>
          </p:cNvPr>
          <p:cNvSpPr txBox="1">
            <a:spLocks noChangeArrowheads="1"/>
          </p:cNvSpPr>
          <p:nvPr userDrawn="1"/>
        </p:nvSpPr>
        <p:spPr bwMode="gray">
          <a:xfrm>
            <a:off x="4427728" y="4802144"/>
            <a:ext cx="2885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lgn="ctr"/>
            <a:r>
              <a:rPr lang="en-US" sz="700" b="0" baseline="0" dirty="0">
                <a:solidFill>
                  <a:schemeClr val="tx1"/>
                </a:solidFill>
                <a:latin typeface="Raleway Medium" pitchFamily="2" charset="0"/>
                <a:ea typeface="Verdana" pitchFamily="34" charset="0"/>
                <a:cs typeface="Verdana" pitchFamily="34" charset="0"/>
              </a:rPr>
              <a:t>© Atos</a:t>
            </a:r>
          </a:p>
        </p:txBody>
      </p:sp>
      <p:pic>
        <p:nvPicPr>
          <p:cNvPr id="7" name="Picture 6">
            <a:extLst>
              <a:ext uri="{FF2B5EF4-FFF2-40B4-BE49-F238E27FC236}">
                <a16:creationId xmlns:a16="http://schemas.microsoft.com/office/drawing/2014/main" id="{AA2F9011-CB78-4B44-9181-AD7ECBE40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7632551" y="4525287"/>
            <a:ext cx="1189068" cy="389615"/>
          </a:xfrm>
          <a:prstGeom prst="rect">
            <a:avLst/>
          </a:prstGeom>
        </p:spPr>
      </p:pic>
    </p:spTree>
    <p:extLst>
      <p:ext uri="{BB962C8B-B14F-4D97-AF65-F5344CB8AC3E}">
        <p14:creationId xmlns:p14="http://schemas.microsoft.com/office/powerpoint/2010/main" val="153222194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98B82681-5017-4C72-BD83-4276F317CD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
        <p:nvSpPr>
          <p:cNvPr id="2" name="Title 1">
            <a:extLst>
              <a:ext uri="{FF2B5EF4-FFF2-40B4-BE49-F238E27FC236}">
                <a16:creationId xmlns:a16="http://schemas.microsoft.com/office/drawing/2014/main" id="{AD58CB1D-5947-44F5-AE79-B722F4608754}"/>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3" name="Text Placeholder 4">
            <a:extLst>
              <a:ext uri="{FF2B5EF4-FFF2-40B4-BE49-F238E27FC236}">
                <a16:creationId xmlns:a16="http://schemas.microsoft.com/office/drawing/2014/main" id="{0B5D53C6-A782-4970-ADF1-3F0A38B4951D}"/>
              </a:ext>
            </a:extLst>
          </p:cNvPr>
          <p:cNvSpPr>
            <a:spLocks noGrp="1"/>
          </p:cNvSpPr>
          <p:nvPr>
            <p:ph type="body" sz="quarter" idx="10"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4" name="Slide Number Placeholder 5">
            <a:extLst>
              <a:ext uri="{FF2B5EF4-FFF2-40B4-BE49-F238E27FC236}">
                <a16:creationId xmlns:a16="http://schemas.microsoft.com/office/drawing/2014/main" id="{67A06D46-0691-490A-B2C6-32B0DEDE392B}"/>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12329574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8500-CE5F-4F59-96C2-296CFAC09E48}"/>
              </a:ext>
            </a:extLst>
          </p:cNvPr>
          <p:cNvSpPr>
            <a:spLocks noGrp="1"/>
          </p:cNvSpPr>
          <p:nvPr>
            <p:ph type="title" hasCustomPrompt="1"/>
          </p:nvPr>
        </p:nvSpPr>
        <p:spPr bwMode="gray">
          <a:xfrm>
            <a:off x="227661" y="123478"/>
            <a:ext cx="8577072" cy="567000"/>
          </a:xfrm>
        </p:spPr>
        <p:txBody>
          <a:bodyPr/>
          <a:lstStyle>
            <a:lvl1pPr>
              <a:defRPr/>
            </a:lvl1pPr>
          </a:lstStyle>
          <a:p>
            <a:r>
              <a:rPr lang="en-US" dirty="0"/>
              <a:t>Content Overview</a:t>
            </a:r>
          </a:p>
        </p:txBody>
      </p:sp>
      <p:sp>
        <p:nvSpPr>
          <p:cNvPr id="7" name="Text Placeholder 6">
            <a:extLst>
              <a:ext uri="{FF2B5EF4-FFF2-40B4-BE49-F238E27FC236}">
                <a16:creationId xmlns:a16="http://schemas.microsoft.com/office/drawing/2014/main" id="{C942F813-D13D-4898-A2BE-1B872D7D58BC}"/>
              </a:ext>
            </a:extLst>
          </p:cNvPr>
          <p:cNvSpPr>
            <a:spLocks noGrp="1"/>
          </p:cNvSpPr>
          <p:nvPr>
            <p:ph type="body" sz="quarter" idx="10" hasCustomPrompt="1"/>
          </p:nvPr>
        </p:nvSpPr>
        <p:spPr bwMode="gray">
          <a:xfrm>
            <a:off x="990599" y="1082386"/>
            <a:ext cx="3383280" cy="550431"/>
          </a:xfrm>
        </p:spPr>
        <p:txBody>
          <a:bodyPr lIns="0" tIns="0" rIns="0" bIns="0"/>
          <a:lstStyle>
            <a:lvl1pPr marL="0" indent="0">
              <a:buNone/>
              <a:defRPr sz="2000">
                <a:latin typeface="+mn-lt"/>
              </a:defRPr>
            </a:lvl1pPr>
          </a:lstStyle>
          <a:p>
            <a:pPr lvl="0"/>
            <a:r>
              <a:rPr lang="en-US" dirty="0"/>
              <a:t>Chapter Title</a:t>
            </a:r>
          </a:p>
        </p:txBody>
      </p:sp>
      <p:sp>
        <p:nvSpPr>
          <p:cNvPr id="8" name="Text Placeholder 6">
            <a:extLst>
              <a:ext uri="{FF2B5EF4-FFF2-40B4-BE49-F238E27FC236}">
                <a16:creationId xmlns:a16="http://schemas.microsoft.com/office/drawing/2014/main" id="{347FEC1B-68F0-49E3-8BE9-A03AAC0A6241}"/>
              </a:ext>
            </a:extLst>
          </p:cNvPr>
          <p:cNvSpPr>
            <a:spLocks noGrp="1"/>
          </p:cNvSpPr>
          <p:nvPr>
            <p:ph type="body" sz="quarter" idx="11" hasCustomPrompt="1"/>
          </p:nvPr>
        </p:nvSpPr>
        <p:spPr bwMode="gray">
          <a:xfrm>
            <a:off x="990599" y="2055668"/>
            <a:ext cx="3383280" cy="550431"/>
          </a:xfrm>
        </p:spPr>
        <p:txBody>
          <a:bodyPr lIns="0" tIns="0" rIns="0" bIns="0"/>
          <a:lstStyle>
            <a:lvl1pPr marL="0" indent="0">
              <a:buNone/>
              <a:defRPr sz="2000">
                <a:latin typeface="+mn-lt"/>
              </a:defRPr>
            </a:lvl1pPr>
          </a:lstStyle>
          <a:p>
            <a:pPr lvl="0"/>
            <a:r>
              <a:rPr lang="en-US" dirty="0"/>
              <a:t>Chapter Title</a:t>
            </a:r>
          </a:p>
        </p:txBody>
      </p:sp>
      <p:sp>
        <p:nvSpPr>
          <p:cNvPr id="9" name="Text Placeholder 6">
            <a:extLst>
              <a:ext uri="{FF2B5EF4-FFF2-40B4-BE49-F238E27FC236}">
                <a16:creationId xmlns:a16="http://schemas.microsoft.com/office/drawing/2014/main" id="{3549CB22-2806-43E4-9527-5624BCB6EC71}"/>
              </a:ext>
            </a:extLst>
          </p:cNvPr>
          <p:cNvSpPr>
            <a:spLocks noGrp="1"/>
          </p:cNvSpPr>
          <p:nvPr>
            <p:ph type="body" sz="quarter" idx="12" hasCustomPrompt="1"/>
          </p:nvPr>
        </p:nvSpPr>
        <p:spPr bwMode="gray">
          <a:xfrm>
            <a:off x="990599" y="3028950"/>
            <a:ext cx="3383280" cy="550431"/>
          </a:xfrm>
        </p:spPr>
        <p:txBody>
          <a:bodyPr lIns="0" tIns="0" rIns="0" bIns="0"/>
          <a:lstStyle>
            <a:lvl1pPr marL="0" indent="0">
              <a:buNone/>
              <a:defRPr sz="2000">
                <a:latin typeface="+mn-lt"/>
              </a:defRPr>
            </a:lvl1pPr>
          </a:lstStyle>
          <a:p>
            <a:pPr lvl="0"/>
            <a:r>
              <a:rPr lang="en-US" dirty="0"/>
              <a:t>Chapter Title</a:t>
            </a:r>
          </a:p>
        </p:txBody>
      </p:sp>
      <p:sp>
        <p:nvSpPr>
          <p:cNvPr id="10" name="Text Placeholder 6">
            <a:extLst>
              <a:ext uri="{FF2B5EF4-FFF2-40B4-BE49-F238E27FC236}">
                <a16:creationId xmlns:a16="http://schemas.microsoft.com/office/drawing/2014/main" id="{69F854CC-480E-4C43-A264-6534CA2A6540}"/>
              </a:ext>
            </a:extLst>
          </p:cNvPr>
          <p:cNvSpPr>
            <a:spLocks noGrp="1"/>
          </p:cNvSpPr>
          <p:nvPr>
            <p:ph type="body" sz="quarter" idx="13" hasCustomPrompt="1"/>
          </p:nvPr>
        </p:nvSpPr>
        <p:spPr bwMode="gray">
          <a:xfrm>
            <a:off x="5421453" y="1082386"/>
            <a:ext cx="3383280" cy="550431"/>
          </a:xfrm>
        </p:spPr>
        <p:txBody>
          <a:bodyPr lIns="0" tIns="0" rIns="0" bIns="0"/>
          <a:lstStyle>
            <a:lvl1pPr marL="0" indent="0">
              <a:buNone/>
              <a:defRPr sz="2000">
                <a:latin typeface="+mn-lt"/>
              </a:defRPr>
            </a:lvl1pPr>
          </a:lstStyle>
          <a:p>
            <a:pPr lvl="0"/>
            <a:r>
              <a:rPr lang="en-US" dirty="0"/>
              <a:t>Chapter Title</a:t>
            </a:r>
          </a:p>
        </p:txBody>
      </p:sp>
      <p:sp>
        <p:nvSpPr>
          <p:cNvPr id="11" name="Text Placeholder 6">
            <a:extLst>
              <a:ext uri="{FF2B5EF4-FFF2-40B4-BE49-F238E27FC236}">
                <a16:creationId xmlns:a16="http://schemas.microsoft.com/office/drawing/2014/main" id="{14CAF380-1CE0-47D8-BF63-BD2BE8A6EF7E}"/>
              </a:ext>
            </a:extLst>
          </p:cNvPr>
          <p:cNvSpPr>
            <a:spLocks noGrp="1"/>
          </p:cNvSpPr>
          <p:nvPr>
            <p:ph type="body" sz="quarter" idx="14" hasCustomPrompt="1"/>
          </p:nvPr>
        </p:nvSpPr>
        <p:spPr bwMode="gray">
          <a:xfrm>
            <a:off x="5421453" y="2055668"/>
            <a:ext cx="3383280" cy="550431"/>
          </a:xfrm>
        </p:spPr>
        <p:txBody>
          <a:bodyPr lIns="0" tIns="0" rIns="0" bIns="0"/>
          <a:lstStyle>
            <a:lvl1pPr marL="0" indent="0">
              <a:buNone/>
              <a:defRPr sz="2000">
                <a:latin typeface="+mn-lt"/>
              </a:defRPr>
            </a:lvl1pPr>
          </a:lstStyle>
          <a:p>
            <a:pPr lvl="0"/>
            <a:r>
              <a:rPr lang="en-US" dirty="0"/>
              <a:t>Chapter Title</a:t>
            </a:r>
          </a:p>
        </p:txBody>
      </p:sp>
      <p:sp>
        <p:nvSpPr>
          <p:cNvPr id="12" name="Text Placeholder 6">
            <a:extLst>
              <a:ext uri="{FF2B5EF4-FFF2-40B4-BE49-F238E27FC236}">
                <a16:creationId xmlns:a16="http://schemas.microsoft.com/office/drawing/2014/main" id="{3F07D1BF-42AE-4960-AA19-EA8FF7BF0DB6}"/>
              </a:ext>
            </a:extLst>
          </p:cNvPr>
          <p:cNvSpPr>
            <a:spLocks noGrp="1"/>
          </p:cNvSpPr>
          <p:nvPr>
            <p:ph type="body" sz="quarter" idx="15" hasCustomPrompt="1"/>
          </p:nvPr>
        </p:nvSpPr>
        <p:spPr bwMode="gray">
          <a:xfrm>
            <a:off x="5421453" y="3028950"/>
            <a:ext cx="3383280" cy="550431"/>
          </a:xfrm>
        </p:spPr>
        <p:txBody>
          <a:bodyPr lIns="0" tIns="0" rIns="0" bIns="0"/>
          <a:lstStyle>
            <a:lvl1pPr marL="0" indent="0">
              <a:buNone/>
              <a:defRPr sz="2000">
                <a:latin typeface="+mn-lt"/>
              </a:defRPr>
            </a:lvl1pPr>
          </a:lstStyle>
          <a:p>
            <a:pPr lvl="0"/>
            <a:r>
              <a:rPr lang="en-US" dirty="0"/>
              <a:t>Chapter Title</a:t>
            </a:r>
          </a:p>
        </p:txBody>
      </p:sp>
      <p:sp>
        <p:nvSpPr>
          <p:cNvPr id="13" name="Text Placeholder 6">
            <a:extLst>
              <a:ext uri="{FF2B5EF4-FFF2-40B4-BE49-F238E27FC236}">
                <a16:creationId xmlns:a16="http://schemas.microsoft.com/office/drawing/2014/main" id="{AD83F0B5-8532-42AC-9FDE-DA41889DF0A4}"/>
              </a:ext>
            </a:extLst>
          </p:cNvPr>
          <p:cNvSpPr>
            <a:spLocks noGrp="1"/>
          </p:cNvSpPr>
          <p:nvPr>
            <p:ph type="body" sz="quarter" idx="16" hasCustomPrompt="1"/>
          </p:nvPr>
        </p:nvSpPr>
        <p:spPr bwMode="gray">
          <a:xfrm>
            <a:off x="326682" y="1082386"/>
            <a:ext cx="331822" cy="307777"/>
          </a:xfrm>
        </p:spPr>
        <p:txBody>
          <a:bodyPr wrap="none" lIns="0" tIns="0" rIns="0" bIns="0">
            <a:spAutoFit/>
          </a:bodyPr>
          <a:lstStyle>
            <a:lvl1pPr marL="0" indent="0">
              <a:buNone/>
              <a:defRPr sz="2000">
                <a:solidFill>
                  <a:schemeClr val="accent1"/>
                </a:solidFill>
                <a:latin typeface="+mj-lt"/>
              </a:defRPr>
            </a:lvl1pPr>
          </a:lstStyle>
          <a:p>
            <a:pPr lvl="0"/>
            <a:r>
              <a:rPr lang="en-US" dirty="0"/>
              <a:t>01.</a:t>
            </a:r>
          </a:p>
        </p:txBody>
      </p:sp>
      <p:sp>
        <p:nvSpPr>
          <p:cNvPr id="14" name="Text Placeholder 6">
            <a:extLst>
              <a:ext uri="{FF2B5EF4-FFF2-40B4-BE49-F238E27FC236}">
                <a16:creationId xmlns:a16="http://schemas.microsoft.com/office/drawing/2014/main" id="{506973D8-023E-4304-AF2C-5E14B5E74DBC}"/>
              </a:ext>
            </a:extLst>
          </p:cNvPr>
          <p:cNvSpPr>
            <a:spLocks noGrp="1"/>
          </p:cNvSpPr>
          <p:nvPr>
            <p:ph type="body" sz="quarter" idx="17" hasCustomPrompt="1"/>
          </p:nvPr>
        </p:nvSpPr>
        <p:spPr bwMode="gray">
          <a:xfrm>
            <a:off x="326682" y="2055668"/>
            <a:ext cx="352661" cy="307777"/>
          </a:xfrm>
        </p:spPr>
        <p:txBody>
          <a:bodyPr wrap="none" lIns="0" tIns="0" rIns="0" bIns="0">
            <a:spAutoFit/>
          </a:bodyPr>
          <a:lstStyle>
            <a:lvl1pPr marL="0" indent="0">
              <a:buNone/>
              <a:defRPr sz="2000">
                <a:solidFill>
                  <a:schemeClr val="accent1"/>
                </a:solidFill>
                <a:latin typeface="+mj-lt"/>
              </a:defRPr>
            </a:lvl1pPr>
          </a:lstStyle>
          <a:p>
            <a:pPr lvl="0"/>
            <a:r>
              <a:rPr lang="en-US" dirty="0"/>
              <a:t>02.</a:t>
            </a:r>
          </a:p>
        </p:txBody>
      </p:sp>
      <p:sp>
        <p:nvSpPr>
          <p:cNvPr id="15" name="Text Placeholder 6">
            <a:extLst>
              <a:ext uri="{FF2B5EF4-FFF2-40B4-BE49-F238E27FC236}">
                <a16:creationId xmlns:a16="http://schemas.microsoft.com/office/drawing/2014/main" id="{4A27ABC0-C61F-4F54-B518-CCA6BBA22BB5}"/>
              </a:ext>
            </a:extLst>
          </p:cNvPr>
          <p:cNvSpPr>
            <a:spLocks noGrp="1"/>
          </p:cNvSpPr>
          <p:nvPr>
            <p:ph type="body" sz="quarter" idx="18" hasCustomPrompt="1"/>
          </p:nvPr>
        </p:nvSpPr>
        <p:spPr bwMode="gray">
          <a:xfrm>
            <a:off x="326682" y="3028950"/>
            <a:ext cx="352661" cy="307777"/>
          </a:xfrm>
        </p:spPr>
        <p:txBody>
          <a:bodyPr wrap="none" lIns="0" tIns="0" rIns="0" bIns="0">
            <a:spAutoFit/>
          </a:bodyPr>
          <a:lstStyle>
            <a:lvl1pPr marL="0" indent="0">
              <a:buNone/>
              <a:defRPr sz="2000">
                <a:solidFill>
                  <a:schemeClr val="accent1"/>
                </a:solidFill>
                <a:latin typeface="+mj-lt"/>
              </a:defRPr>
            </a:lvl1pPr>
          </a:lstStyle>
          <a:p>
            <a:pPr lvl="0"/>
            <a:r>
              <a:rPr lang="en-US" dirty="0"/>
              <a:t>03.</a:t>
            </a:r>
          </a:p>
        </p:txBody>
      </p:sp>
      <p:sp>
        <p:nvSpPr>
          <p:cNvPr id="16" name="Text Placeholder 6">
            <a:extLst>
              <a:ext uri="{FF2B5EF4-FFF2-40B4-BE49-F238E27FC236}">
                <a16:creationId xmlns:a16="http://schemas.microsoft.com/office/drawing/2014/main" id="{EF03094F-42FA-42F4-8825-CFEF822E272A}"/>
              </a:ext>
            </a:extLst>
          </p:cNvPr>
          <p:cNvSpPr>
            <a:spLocks noGrp="1"/>
          </p:cNvSpPr>
          <p:nvPr>
            <p:ph type="body" sz="quarter" idx="19" hasCustomPrompt="1"/>
          </p:nvPr>
        </p:nvSpPr>
        <p:spPr bwMode="gray">
          <a:xfrm>
            <a:off x="4779179" y="1082386"/>
            <a:ext cx="355867" cy="307777"/>
          </a:xfrm>
        </p:spPr>
        <p:txBody>
          <a:bodyPr wrap="none" lIns="0" tIns="0" rIns="0" bIns="0">
            <a:spAutoFit/>
          </a:bodyPr>
          <a:lstStyle>
            <a:lvl1pPr marL="0" indent="0">
              <a:buNone/>
              <a:defRPr sz="2000">
                <a:solidFill>
                  <a:schemeClr val="accent1"/>
                </a:solidFill>
                <a:latin typeface="+mj-lt"/>
              </a:defRPr>
            </a:lvl1pPr>
          </a:lstStyle>
          <a:p>
            <a:pPr lvl="0"/>
            <a:r>
              <a:rPr lang="en-US" dirty="0"/>
              <a:t>04.</a:t>
            </a:r>
          </a:p>
        </p:txBody>
      </p:sp>
      <p:sp>
        <p:nvSpPr>
          <p:cNvPr id="17" name="Text Placeholder 6">
            <a:extLst>
              <a:ext uri="{FF2B5EF4-FFF2-40B4-BE49-F238E27FC236}">
                <a16:creationId xmlns:a16="http://schemas.microsoft.com/office/drawing/2014/main" id="{2FBF07A3-F7C2-4BCF-827D-B6CB2A336230}"/>
              </a:ext>
            </a:extLst>
          </p:cNvPr>
          <p:cNvSpPr>
            <a:spLocks noGrp="1"/>
          </p:cNvSpPr>
          <p:nvPr>
            <p:ph type="body" sz="quarter" idx="20" hasCustomPrompt="1"/>
          </p:nvPr>
        </p:nvSpPr>
        <p:spPr bwMode="gray">
          <a:xfrm>
            <a:off x="4779179" y="2055668"/>
            <a:ext cx="352661" cy="307777"/>
          </a:xfrm>
        </p:spPr>
        <p:txBody>
          <a:bodyPr wrap="none" lIns="0" tIns="0" rIns="0" bIns="0">
            <a:spAutoFit/>
          </a:bodyPr>
          <a:lstStyle>
            <a:lvl1pPr marL="0" indent="0">
              <a:buNone/>
              <a:defRPr sz="2000">
                <a:solidFill>
                  <a:schemeClr val="accent1"/>
                </a:solidFill>
                <a:latin typeface="+mj-lt"/>
              </a:defRPr>
            </a:lvl1pPr>
          </a:lstStyle>
          <a:p>
            <a:pPr lvl="0"/>
            <a:r>
              <a:rPr lang="en-US" dirty="0"/>
              <a:t>05.</a:t>
            </a:r>
          </a:p>
        </p:txBody>
      </p:sp>
      <p:sp>
        <p:nvSpPr>
          <p:cNvPr id="18" name="Text Placeholder 6">
            <a:extLst>
              <a:ext uri="{FF2B5EF4-FFF2-40B4-BE49-F238E27FC236}">
                <a16:creationId xmlns:a16="http://schemas.microsoft.com/office/drawing/2014/main" id="{8AE22612-FC9E-4469-8E99-65F225DCC96C}"/>
              </a:ext>
            </a:extLst>
          </p:cNvPr>
          <p:cNvSpPr>
            <a:spLocks noGrp="1"/>
          </p:cNvSpPr>
          <p:nvPr>
            <p:ph type="body" sz="quarter" idx="21" hasCustomPrompt="1"/>
          </p:nvPr>
        </p:nvSpPr>
        <p:spPr bwMode="gray">
          <a:xfrm>
            <a:off x="4779179" y="3028950"/>
            <a:ext cx="367088" cy="307777"/>
          </a:xfrm>
        </p:spPr>
        <p:txBody>
          <a:bodyPr wrap="none" lIns="0" tIns="0" rIns="0" bIns="0">
            <a:spAutoFit/>
          </a:bodyPr>
          <a:lstStyle>
            <a:lvl1pPr marL="0" indent="0">
              <a:buNone/>
              <a:defRPr sz="2000">
                <a:solidFill>
                  <a:schemeClr val="accent1"/>
                </a:solidFill>
                <a:latin typeface="+mj-lt"/>
              </a:defRPr>
            </a:lvl1pPr>
          </a:lstStyle>
          <a:p>
            <a:pPr lvl="0"/>
            <a:r>
              <a:rPr lang="en-US" dirty="0"/>
              <a:t>06.</a:t>
            </a:r>
          </a:p>
        </p:txBody>
      </p:sp>
      <p:sp>
        <p:nvSpPr>
          <p:cNvPr id="19" name="Slide Number Placeholder 5">
            <a:extLst>
              <a:ext uri="{FF2B5EF4-FFF2-40B4-BE49-F238E27FC236}">
                <a16:creationId xmlns:a16="http://schemas.microsoft.com/office/drawing/2014/main" id="{81C38B10-95FA-4C14-AFC5-E52B3156BEFA}"/>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279659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231233" y="987574"/>
            <a:ext cx="8573500" cy="3584426"/>
          </a:xfrm>
          <a:prstGeom prst="rect">
            <a:avLst/>
          </a:prstGeom>
        </p:spPr>
        <p:txBody>
          <a:bodyPr/>
          <a:lstStyle>
            <a:lvl4pPr>
              <a:defRPr/>
            </a:lvl4p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2" name="Title 1">
            <a:extLst>
              <a:ext uri="{FF2B5EF4-FFF2-40B4-BE49-F238E27FC236}">
                <a16:creationId xmlns:a16="http://schemas.microsoft.com/office/drawing/2014/main" id="{9BC570E9-2A2F-4939-B0C0-AB1431773FBA}"/>
              </a:ext>
            </a:extLst>
          </p:cNvPr>
          <p:cNvSpPr>
            <a:spLocks noGrp="1"/>
          </p:cNvSpPr>
          <p:nvPr>
            <p:ph type="title" hasCustomPrompt="1"/>
          </p:nvPr>
        </p:nvSpPr>
        <p:spPr bwMode="gray">
          <a:xfrm>
            <a:off x="227661" y="123478"/>
            <a:ext cx="8577072" cy="731520"/>
          </a:xfrm>
        </p:spPr>
        <p:txBody>
          <a:bodyPr/>
          <a:lstStyle/>
          <a:p>
            <a:pPr lvl="0"/>
            <a:r>
              <a:rPr lang="en-US" dirty="0"/>
              <a:t>Title in </a:t>
            </a:r>
            <a:r>
              <a:rPr lang="en-US" dirty="0" err="1"/>
              <a:t>Raleway</a:t>
            </a:r>
            <a:r>
              <a:rPr lang="en-US" dirty="0"/>
              <a:t> </a:t>
            </a:r>
            <a:r>
              <a:rPr lang="en-US" dirty="0" err="1"/>
              <a:t>SemiBold</a:t>
            </a:r>
            <a:r>
              <a:rPr lang="en-US" dirty="0"/>
              <a:t> 20pt</a:t>
            </a:r>
          </a:p>
        </p:txBody>
      </p:sp>
      <p:sp>
        <p:nvSpPr>
          <p:cNvPr id="4" name="Text Placeholder 4">
            <a:extLst>
              <a:ext uri="{FF2B5EF4-FFF2-40B4-BE49-F238E27FC236}">
                <a16:creationId xmlns:a16="http://schemas.microsoft.com/office/drawing/2014/main" id="{58DF64B4-820E-44CB-84F9-19FBC3D52E9A}"/>
              </a:ext>
            </a:extLst>
          </p:cNvPr>
          <p:cNvSpPr>
            <a:spLocks noGrp="1"/>
          </p:cNvSpPr>
          <p:nvPr>
            <p:ph type="body" sz="quarter" idx="10" hasCustomPrompt="1"/>
          </p:nvPr>
        </p:nvSpPr>
        <p:spPr>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 name="Slide Number Placeholder 5">
            <a:extLst>
              <a:ext uri="{FF2B5EF4-FFF2-40B4-BE49-F238E27FC236}">
                <a16:creationId xmlns:a16="http://schemas.microsoft.com/office/drawing/2014/main" id="{0408AA4A-9B4A-4320-BCAB-10876379E6C5}"/>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78344274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55AB8-B6EC-4304-ABBB-CA0A4399AC01}"/>
              </a:ext>
            </a:extLst>
          </p:cNvPr>
          <p:cNvSpPr>
            <a:spLocks noGrp="1"/>
          </p:cNvSpPr>
          <p:nvPr>
            <p:ph type="title" hasCustomPrompt="1"/>
          </p:nvPr>
        </p:nvSpPr>
        <p:spPr bwMode="gray">
          <a:xfrm>
            <a:off x="227661" y="123478"/>
            <a:ext cx="8577072" cy="731520"/>
          </a:xfrm>
        </p:spPr>
        <p:txBody>
          <a:bodyPr/>
          <a:lstStyle/>
          <a:p>
            <a:pPr lvl="0"/>
            <a:r>
              <a:rPr lang="en-US" dirty="0"/>
              <a:t>Title in </a:t>
            </a:r>
            <a:r>
              <a:rPr lang="en-US" dirty="0" err="1"/>
              <a:t>Raleway</a:t>
            </a:r>
            <a:r>
              <a:rPr lang="en-US" dirty="0"/>
              <a:t> </a:t>
            </a:r>
            <a:r>
              <a:rPr lang="en-US" dirty="0" err="1"/>
              <a:t>SemiBold</a:t>
            </a:r>
            <a:r>
              <a:rPr lang="en-US" dirty="0"/>
              <a:t> 20pt</a:t>
            </a:r>
          </a:p>
        </p:txBody>
      </p:sp>
      <p:sp>
        <p:nvSpPr>
          <p:cNvPr id="3" name="Text Placeholder 4">
            <a:extLst>
              <a:ext uri="{FF2B5EF4-FFF2-40B4-BE49-F238E27FC236}">
                <a16:creationId xmlns:a16="http://schemas.microsoft.com/office/drawing/2014/main" id="{4FC3B6DC-AAAC-4B11-9BD4-A2E99D2BCBE1}"/>
              </a:ext>
            </a:extLst>
          </p:cNvPr>
          <p:cNvSpPr>
            <a:spLocks noGrp="1"/>
          </p:cNvSpPr>
          <p:nvPr>
            <p:ph type="body" sz="quarter" idx="10" hasCustomPrompt="1"/>
          </p:nvPr>
        </p:nvSpPr>
        <p:spPr>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4" name="Slide Number Placeholder 5">
            <a:extLst>
              <a:ext uri="{FF2B5EF4-FFF2-40B4-BE49-F238E27FC236}">
                <a16:creationId xmlns:a16="http://schemas.microsoft.com/office/drawing/2014/main" id="{82FC8364-53BF-4B74-AE75-76C81357FEC5}"/>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62954361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231233" y="987574"/>
            <a:ext cx="4206240" cy="3584426"/>
          </a:xfrm>
          <a:prstGeom prst="rect">
            <a:avLst/>
          </a:prstGeom>
        </p:spPr>
        <p:txBody>
          <a:bodyPr/>
          <a:lstStyle>
            <a:lvl1pPr>
              <a:lnSpc>
                <a:spcPct val="100000"/>
              </a:lnSpc>
              <a:spcAft>
                <a:spcPts val="400"/>
              </a:spcAft>
              <a:defRPr/>
            </a:lvl1pPr>
            <a:lvl2pPr>
              <a:lnSpc>
                <a:spcPct val="100000"/>
              </a:lnSpc>
              <a:spcAft>
                <a:spcPts val="400"/>
              </a:spcAft>
              <a:defRPr/>
            </a:lvl2pPr>
            <a:lvl3pPr>
              <a:lnSpc>
                <a:spcPct val="100000"/>
              </a:lnSpc>
              <a:spcAft>
                <a:spcPts val="400"/>
              </a:spcAft>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lvl4pPr>
          </a:lstStyle>
          <a:p>
            <a:pPr lvl="0"/>
            <a:r>
              <a:rPr lang="nl-NL" dirty="0"/>
              <a:t>Paragraph 01 (Raleway Medium 14 pt)</a:t>
            </a:r>
          </a:p>
          <a:p>
            <a:pPr lvl="1"/>
            <a:r>
              <a:rPr lang="nl-NL" dirty="0"/>
              <a:t>Paragraph 02 (Raleway Light 12 pt)</a:t>
            </a:r>
          </a:p>
          <a:p>
            <a:pPr lvl="2"/>
            <a:r>
              <a:rPr lang="nl-NL" dirty="0"/>
              <a:t>Paragraph 03 (Raleway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r>
              <a:rPr lang="en-US" dirty="0" err="1"/>
              <a:t>Raleway</a:t>
            </a:r>
            <a:r>
              <a:rPr lang="en-US" dirty="0"/>
              <a:t> Light 10 </a:t>
            </a:r>
            <a:r>
              <a:rPr lang="en-US" dirty="0" err="1"/>
              <a:t>pt</a:t>
            </a:r>
            <a:r>
              <a:rPr lang="en-US" dirty="0"/>
              <a:t>)</a:t>
            </a:r>
            <a:endParaRPr lang="nl-NL" dirty="0"/>
          </a:p>
        </p:txBody>
      </p:sp>
      <p:sp>
        <p:nvSpPr>
          <p:cNvPr id="6" name="Content Placeholder 2">
            <a:extLst>
              <a:ext uri="{FF2B5EF4-FFF2-40B4-BE49-F238E27FC236}">
                <a16:creationId xmlns:a16="http://schemas.microsoft.com/office/drawing/2014/main" id="{8F0C999C-E8DD-4EB6-823D-52177C9EEB31}"/>
              </a:ext>
            </a:extLst>
          </p:cNvPr>
          <p:cNvSpPr>
            <a:spLocks noGrp="1"/>
          </p:cNvSpPr>
          <p:nvPr>
            <p:ph idx="11" hasCustomPrompt="1"/>
          </p:nvPr>
        </p:nvSpPr>
        <p:spPr bwMode="gray">
          <a:xfrm>
            <a:off x="4598493" y="987574"/>
            <a:ext cx="4206240" cy="3584426"/>
          </a:xfrm>
          <a:prstGeom prst="rect">
            <a:avLst/>
          </a:prstGeom>
        </p:spPr>
        <p:txBody>
          <a:bodyPr/>
          <a:lstStyle>
            <a:lvl1pPr>
              <a:lnSpc>
                <a:spcPct val="100000"/>
              </a:lnSpc>
              <a:spcAft>
                <a:spcPts val="400"/>
              </a:spcAft>
              <a:defRPr/>
            </a:lvl1pPr>
            <a:lvl2pPr>
              <a:lnSpc>
                <a:spcPct val="100000"/>
              </a:lnSpc>
              <a:spcAft>
                <a:spcPts val="400"/>
              </a:spcAft>
              <a:defRPr/>
            </a:lvl2pPr>
            <a:lvl3pPr>
              <a:lnSpc>
                <a:spcPct val="100000"/>
              </a:lnSpc>
              <a:spcAft>
                <a:spcPts val="400"/>
              </a:spcAft>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lvl4pPr>
          </a:lstStyle>
          <a:p>
            <a:pPr lvl="0"/>
            <a:r>
              <a:rPr lang="nl-NL" dirty="0"/>
              <a:t>Paragraph 01 (Raleway Medium 14 pt)</a:t>
            </a:r>
          </a:p>
          <a:p>
            <a:pPr lvl="1"/>
            <a:r>
              <a:rPr lang="nl-NL" dirty="0"/>
              <a:t>Paragraph 02 (Raleway Light 12 pt)</a:t>
            </a:r>
          </a:p>
          <a:p>
            <a:pPr lvl="2"/>
            <a:r>
              <a:rPr lang="nl-NL" dirty="0"/>
              <a:t>Paragraph 03 (Raleway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r>
              <a:rPr lang="en-US" dirty="0" err="1"/>
              <a:t>Raleway</a:t>
            </a:r>
            <a:r>
              <a:rPr lang="en-US" dirty="0"/>
              <a:t> Light 10 </a:t>
            </a:r>
            <a:r>
              <a:rPr lang="en-US" dirty="0" err="1"/>
              <a:t>pt</a:t>
            </a:r>
            <a:r>
              <a:rPr lang="en-US" dirty="0"/>
              <a:t>)</a:t>
            </a:r>
            <a:endParaRPr lang="nl-NL" dirty="0"/>
          </a:p>
        </p:txBody>
      </p:sp>
      <p:sp>
        <p:nvSpPr>
          <p:cNvPr id="2" name="Title 1">
            <a:extLst>
              <a:ext uri="{FF2B5EF4-FFF2-40B4-BE49-F238E27FC236}">
                <a16:creationId xmlns:a16="http://schemas.microsoft.com/office/drawing/2014/main" id="{C4BDEE2C-DCC8-4415-9CAB-605408617EBD}"/>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5" name="Text Placeholder 4">
            <a:extLst>
              <a:ext uri="{FF2B5EF4-FFF2-40B4-BE49-F238E27FC236}">
                <a16:creationId xmlns:a16="http://schemas.microsoft.com/office/drawing/2014/main" id="{1BBBDA73-A1CA-4046-A0D5-BDDA5C2E2A1F}"/>
              </a:ext>
            </a:extLst>
          </p:cNvPr>
          <p:cNvSpPr>
            <a:spLocks noGrp="1"/>
          </p:cNvSpPr>
          <p:nvPr>
            <p:ph type="body" sz="quarter" idx="10" hasCustomPrompt="1"/>
          </p:nvPr>
        </p:nvSpPr>
        <p:spPr>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7" name="Slide Number Placeholder 5">
            <a:extLst>
              <a:ext uri="{FF2B5EF4-FFF2-40B4-BE49-F238E27FC236}">
                <a16:creationId xmlns:a16="http://schemas.microsoft.com/office/drawing/2014/main" id="{9EB0FD91-419A-4F73-B50A-04C622551B15}"/>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467010900"/>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231233" y="987574"/>
            <a:ext cx="2743200" cy="3584426"/>
          </a:xfrm>
          <a:prstGeom prst="rect">
            <a:avLst/>
          </a:prstGeom>
        </p:spPr>
        <p:txBody>
          <a:bodyPr/>
          <a:lstStyle>
            <a:lvl1pPr>
              <a:lnSpc>
                <a:spcPct val="100000"/>
              </a:lnSpc>
              <a:spcAft>
                <a:spcPts val="400"/>
              </a:spcAft>
              <a:defRPr/>
            </a:lvl1pPr>
            <a:lvl2pPr>
              <a:lnSpc>
                <a:spcPct val="100000"/>
              </a:lnSpc>
              <a:spcAft>
                <a:spcPts val="400"/>
              </a:spcAft>
              <a:defRPr/>
            </a:lvl2pPr>
            <a:lvl3pPr>
              <a:lnSpc>
                <a:spcPct val="100000"/>
              </a:lnSpc>
              <a:spcAft>
                <a:spcPts val="400"/>
              </a:spcAft>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lvl4pPr>
          </a:lstStyle>
          <a:p>
            <a:pPr lvl="0"/>
            <a:r>
              <a:rPr lang="nl-NL" dirty="0"/>
              <a:t>Paragraph 01 </a:t>
            </a:r>
            <a:br>
              <a:rPr lang="nl-NL" dirty="0"/>
            </a:br>
            <a:r>
              <a:rPr lang="nl-NL" dirty="0"/>
              <a:t>(Raleway Medium 14 pt)</a:t>
            </a:r>
          </a:p>
          <a:p>
            <a:pPr lvl="1"/>
            <a:r>
              <a:rPr lang="nl-NL" dirty="0"/>
              <a:t>Paragraph 02 </a:t>
            </a:r>
            <a:br>
              <a:rPr lang="nl-NL" dirty="0"/>
            </a:br>
            <a:r>
              <a:rPr lang="nl-NL" dirty="0"/>
              <a:t>(Raleway Light 12 pt)</a:t>
            </a:r>
          </a:p>
          <a:p>
            <a:pPr lvl="2"/>
            <a:r>
              <a:rPr lang="nl-NL" dirty="0"/>
              <a:t>Paragraph 03 </a:t>
            </a:r>
            <a:br>
              <a:rPr lang="nl-NL" dirty="0"/>
            </a:br>
            <a:r>
              <a:rPr lang="nl-NL" dirty="0"/>
              <a:t>(Raleway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br>
              <a:rPr lang="en-US" dirty="0"/>
            </a:br>
            <a:r>
              <a:rPr lang="en-US" dirty="0"/>
              <a:t>(</a:t>
            </a:r>
            <a:r>
              <a:rPr lang="en-US" dirty="0" err="1"/>
              <a:t>Raleway</a:t>
            </a:r>
            <a:r>
              <a:rPr lang="en-US" dirty="0"/>
              <a:t> Light 10 </a:t>
            </a:r>
            <a:r>
              <a:rPr lang="en-US" dirty="0" err="1"/>
              <a:t>pt</a:t>
            </a:r>
            <a:r>
              <a:rPr lang="en-US" dirty="0"/>
              <a:t>)</a:t>
            </a:r>
            <a:endParaRPr lang="nl-NL" dirty="0"/>
          </a:p>
        </p:txBody>
      </p:sp>
      <p:sp>
        <p:nvSpPr>
          <p:cNvPr id="6" name="Content Placeholder 2">
            <a:extLst>
              <a:ext uri="{FF2B5EF4-FFF2-40B4-BE49-F238E27FC236}">
                <a16:creationId xmlns:a16="http://schemas.microsoft.com/office/drawing/2014/main" id="{8F0C999C-E8DD-4EB6-823D-52177C9EEB31}"/>
              </a:ext>
            </a:extLst>
          </p:cNvPr>
          <p:cNvSpPr>
            <a:spLocks noGrp="1"/>
          </p:cNvSpPr>
          <p:nvPr>
            <p:ph idx="11" hasCustomPrompt="1"/>
          </p:nvPr>
        </p:nvSpPr>
        <p:spPr bwMode="gray">
          <a:xfrm>
            <a:off x="3155450" y="987574"/>
            <a:ext cx="2743200" cy="3584426"/>
          </a:xfrm>
          <a:prstGeom prst="rect">
            <a:avLst/>
          </a:prstGeom>
        </p:spPr>
        <p:txBody>
          <a:bodyPr/>
          <a:lstStyle>
            <a:lvl1pPr>
              <a:lnSpc>
                <a:spcPct val="100000"/>
              </a:lnSpc>
              <a:spcAft>
                <a:spcPts val="400"/>
              </a:spcAft>
              <a:defRPr/>
            </a:lvl1pPr>
            <a:lvl2pPr>
              <a:lnSpc>
                <a:spcPct val="100000"/>
              </a:lnSpc>
              <a:spcAft>
                <a:spcPts val="400"/>
              </a:spcAft>
              <a:defRPr/>
            </a:lvl2pPr>
            <a:lvl3pPr>
              <a:lnSpc>
                <a:spcPct val="100000"/>
              </a:lnSpc>
              <a:spcAft>
                <a:spcPts val="400"/>
              </a:spcAft>
              <a:defRPr/>
            </a:lvl3pPr>
            <a:lvl4pPr marL="658368" marR="0"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lvl4pPr>
          </a:lstStyle>
          <a:p>
            <a:pPr lvl="0"/>
            <a:r>
              <a:rPr lang="nl-NL" dirty="0"/>
              <a:t>Paragraph 01 </a:t>
            </a:r>
            <a:br>
              <a:rPr lang="nl-NL" dirty="0"/>
            </a:br>
            <a:r>
              <a:rPr lang="nl-NL" dirty="0"/>
              <a:t>(Raleway Medium 14 pt)</a:t>
            </a:r>
          </a:p>
          <a:p>
            <a:pPr lvl="1"/>
            <a:r>
              <a:rPr lang="nl-NL" dirty="0"/>
              <a:t>Paragraph 02 </a:t>
            </a:r>
            <a:br>
              <a:rPr lang="nl-NL" dirty="0"/>
            </a:br>
            <a:r>
              <a:rPr lang="nl-NL" dirty="0"/>
              <a:t>(Raleway Light 12 pt)</a:t>
            </a:r>
          </a:p>
          <a:p>
            <a:pPr lvl="2"/>
            <a:r>
              <a:rPr lang="nl-NL" dirty="0"/>
              <a:t>Paragraph 03 </a:t>
            </a:r>
            <a:br>
              <a:rPr lang="nl-NL" dirty="0"/>
            </a:br>
            <a:r>
              <a:rPr lang="nl-NL" dirty="0"/>
              <a:t>(Raleway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br>
              <a:rPr lang="en-US" dirty="0"/>
            </a:br>
            <a:r>
              <a:rPr lang="en-US" dirty="0"/>
              <a:t>(</a:t>
            </a:r>
            <a:r>
              <a:rPr lang="en-US" dirty="0" err="1"/>
              <a:t>Raleway</a:t>
            </a:r>
            <a:r>
              <a:rPr lang="en-US" dirty="0"/>
              <a:t> Light 10 </a:t>
            </a:r>
            <a:r>
              <a:rPr lang="en-US" dirty="0" err="1"/>
              <a:t>pt</a:t>
            </a:r>
            <a:r>
              <a:rPr lang="en-US" dirty="0"/>
              <a:t>)</a:t>
            </a:r>
            <a:endParaRPr lang="nl-NL" dirty="0"/>
          </a:p>
        </p:txBody>
      </p:sp>
      <p:sp>
        <p:nvSpPr>
          <p:cNvPr id="8" name="Content Placeholder 2">
            <a:extLst>
              <a:ext uri="{FF2B5EF4-FFF2-40B4-BE49-F238E27FC236}">
                <a16:creationId xmlns:a16="http://schemas.microsoft.com/office/drawing/2014/main" id="{4B9EAFC4-2931-4078-BD56-0615F35AC039}"/>
              </a:ext>
            </a:extLst>
          </p:cNvPr>
          <p:cNvSpPr>
            <a:spLocks noGrp="1"/>
          </p:cNvSpPr>
          <p:nvPr>
            <p:ph idx="12" hasCustomPrompt="1"/>
          </p:nvPr>
        </p:nvSpPr>
        <p:spPr bwMode="gray">
          <a:xfrm>
            <a:off x="6061533" y="987574"/>
            <a:ext cx="2743200" cy="3584426"/>
          </a:xfrm>
          <a:prstGeom prst="rect">
            <a:avLst/>
          </a:prstGeom>
        </p:spPr>
        <p:txBody>
          <a:bodyPr/>
          <a:lstStyle>
            <a:lvl1pPr>
              <a:lnSpc>
                <a:spcPct val="100000"/>
              </a:lnSpc>
              <a:spcAft>
                <a:spcPts val="400"/>
              </a:spcAft>
              <a:defRPr/>
            </a:lvl1pPr>
            <a:lvl2pPr>
              <a:lnSpc>
                <a:spcPct val="100000"/>
              </a:lnSpc>
              <a:spcAft>
                <a:spcPts val="400"/>
              </a:spcAft>
              <a:defRPr/>
            </a:lvl2pPr>
            <a:lvl3pPr>
              <a:lnSpc>
                <a:spcPct val="100000"/>
              </a:lnSpc>
              <a:spcAft>
                <a:spcPts val="400"/>
              </a:spcAft>
              <a:defRPr/>
            </a:lvl3pPr>
            <a:lvl4pPr marL="658368" marR="0"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lvl4pPr>
          </a:lstStyle>
          <a:p>
            <a:pPr lvl="0"/>
            <a:r>
              <a:rPr lang="nl-NL" dirty="0"/>
              <a:t>Paragraph 01 </a:t>
            </a:r>
            <a:br>
              <a:rPr lang="nl-NL" dirty="0"/>
            </a:br>
            <a:r>
              <a:rPr lang="nl-NL" dirty="0"/>
              <a:t>(Raleway Medium 14 pt)</a:t>
            </a:r>
          </a:p>
          <a:p>
            <a:pPr lvl="1"/>
            <a:r>
              <a:rPr lang="nl-NL" dirty="0"/>
              <a:t>Paragraph 02 </a:t>
            </a:r>
            <a:br>
              <a:rPr lang="nl-NL" dirty="0"/>
            </a:br>
            <a:r>
              <a:rPr lang="nl-NL" dirty="0"/>
              <a:t>(Raleway Light 12 pt)</a:t>
            </a:r>
          </a:p>
          <a:p>
            <a:pPr lvl="2"/>
            <a:r>
              <a:rPr lang="nl-NL" dirty="0"/>
              <a:t>Paragraph 03 </a:t>
            </a:r>
            <a:br>
              <a:rPr lang="nl-NL" dirty="0"/>
            </a:br>
            <a:r>
              <a:rPr lang="nl-NL" dirty="0"/>
              <a:t>(Raleway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br>
              <a:rPr lang="en-US" dirty="0"/>
            </a:br>
            <a:r>
              <a:rPr lang="en-US" dirty="0"/>
              <a:t>(</a:t>
            </a:r>
            <a:r>
              <a:rPr lang="en-US" dirty="0" err="1"/>
              <a:t>Raleway</a:t>
            </a:r>
            <a:r>
              <a:rPr lang="en-US" dirty="0"/>
              <a:t> Light 10 </a:t>
            </a:r>
            <a:r>
              <a:rPr lang="en-US" dirty="0" err="1"/>
              <a:t>pt</a:t>
            </a:r>
            <a:r>
              <a:rPr lang="en-US" dirty="0"/>
              <a:t>)</a:t>
            </a:r>
            <a:endParaRPr lang="nl-NL" dirty="0"/>
          </a:p>
        </p:txBody>
      </p:sp>
      <p:sp>
        <p:nvSpPr>
          <p:cNvPr id="2" name="Title 1">
            <a:extLst>
              <a:ext uri="{FF2B5EF4-FFF2-40B4-BE49-F238E27FC236}">
                <a16:creationId xmlns:a16="http://schemas.microsoft.com/office/drawing/2014/main" id="{48B33866-2876-4BF0-9DE2-747710DFDDCB}"/>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7" name="Text Placeholder 4">
            <a:extLst>
              <a:ext uri="{FF2B5EF4-FFF2-40B4-BE49-F238E27FC236}">
                <a16:creationId xmlns:a16="http://schemas.microsoft.com/office/drawing/2014/main" id="{01A60ECB-6EBC-4D73-80BF-8386A8B8CD15}"/>
              </a:ext>
            </a:extLst>
          </p:cNvPr>
          <p:cNvSpPr>
            <a:spLocks noGrp="1"/>
          </p:cNvSpPr>
          <p:nvPr>
            <p:ph type="body" sz="quarter" idx="10" hasCustomPrompt="1"/>
          </p:nvPr>
        </p:nvSpPr>
        <p:spPr>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9" name="Slide Number Placeholder 5">
            <a:extLst>
              <a:ext uri="{FF2B5EF4-FFF2-40B4-BE49-F238E27FC236}">
                <a16:creationId xmlns:a16="http://schemas.microsoft.com/office/drawing/2014/main" id="{5C0A7A2B-D271-40AF-A724-A8D1D95F0877}"/>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1540738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with design">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485E858-7277-4523-AC6A-346226C6B618}"/>
              </a:ext>
            </a:extLst>
          </p:cNvPr>
          <p:cNvGrpSpPr/>
          <p:nvPr userDrawn="1"/>
        </p:nvGrpSpPr>
        <p:grpSpPr bwMode="gray">
          <a:xfrm>
            <a:off x="4942429" y="0"/>
            <a:ext cx="4201571" cy="4400550"/>
            <a:chOff x="1271192" y="805323"/>
            <a:chExt cx="4461628" cy="4672922"/>
          </a:xfrm>
        </p:grpSpPr>
        <p:sp>
          <p:nvSpPr>
            <p:cNvPr id="23" name="Freeform: Shape 22">
              <a:extLst>
                <a:ext uri="{FF2B5EF4-FFF2-40B4-BE49-F238E27FC236}">
                  <a16:creationId xmlns:a16="http://schemas.microsoft.com/office/drawing/2014/main" id="{0B2F2D73-3DD3-40BF-8096-F1D0AA2DBD43}"/>
                </a:ext>
              </a:extLst>
            </p:cNvPr>
            <p:cNvSpPr/>
            <p:nvPr userDrawn="1"/>
          </p:nvSpPr>
          <p:spPr bwMode="gray">
            <a:xfrm>
              <a:off x="1271192" y="805324"/>
              <a:ext cx="4461628" cy="4672921"/>
            </a:xfrm>
            <a:custGeom>
              <a:avLst/>
              <a:gdLst>
                <a:gd name="connsiteX0" fmla="*/ 738812 w 4461628"/>
                <a:gd name="connsiteY0" fmla="*/ 0 h 4672921"/>
                <a:gd name="connsiteX1" fmla="*/ 4461628 w 4461628"/>
                <a:gd name="connsiteY1" fmla="*/ 0 h 4672921"/>
                <a:gd name="connsiteX2" fmla="*/ 4461628 w 4461628"/>
                <a:gd name="connsiteY2" fmla="*/ 4110245 h 4672921"/>
                <a:gd name="connsiteX3" fmla="*/ 4345762 w 4461628"/>
                <a:gd name="connsiteY3" fmla="*/ 4196888 h 4672921"/>
                <a:gd name="connsiteX4" fmla="*/ 2787336 w 4461628"/>
                <a:gd name="connsiteY4" fmla="*/ 4672921 h 4672921"/>
                <a:gd name="connsiteX5" fmla="*/ 0 w 4461628"/>
                <a:gd name="connsiteY5" fmla="*/ 1885585 h 4672921"/>
                <a:gd name="connsiteX6" fmla="*/ 636492 w 4461628"/>
                <a:gd name="connsiteY6" fmla="*/ 112581 h 46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1628" h="4672921">
                  <a:moveTo>
                    <a:pt x="738812" y="0"/>
                  </a:moveTo>
                  <a:lnTo>
                    <a:pt x="4461628" y="0"/>
                  </a:lnTo>
                  <a:lnTo>
                    <a:pt x="4461628" y="4110245"/>
                  </a:lnTo>
                  <a:lnTo>
                    <a:pt x="4345762" y="4196888"/>
                  </a:lnTo>
                  <a:cubicBezTo>
                    <a:pt x="3900900" y="4497431"/>
                    <a:pt x="3364612" y="4672921"/>
                    <a:pt x="2787336" y="4672921"/>
                  </a:cubicBezTo>
                  <a:cubicBezTo>
                    <a:pt x="1247933" y="4672921"/>
                    <a:pt x="0" y="3424988"/>
                    <a:pt x="0" y="1885585"/>
                  </a:cubicBezTo>
                  <a:cubicBezTo>
                    <a:pt x="0" y="1212096"/>
                    <a:pt x="238862" y="594397"/>
                    <a:pt x="636492" y="112581"/>
                  </a:cubicBezTo>
                  <a:close/>
                </a:path>
              </a:pathLst>
            </a:custGeom>
            <a:gradFill flip="none" rotWithShape="1">
              <a:gsLst>
                <a:gs pos="46000">
                  <a:srgbClr val="039BDA">
                    <a:alpha val="38000"/>
                  </a:srgbClr>
                </a:gs>
                <a:gs pos="0">
                  <a:schemeClr val="accent1"/>
                </a:gs>
                <a:gs pos="100000">
                  <a:schemeClr val="accent1">
                    <a:alpha val="0"/>
                  </a:schemeClr>
                </a:gs>
              </a:gsLst>
              <a:lin ang="16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C464B45B-BE47-4C67-90A6-19379D104E55}"/>
                </a:ext>
              </a:extLst>
            </p:cNvPr>
            <p:cNvSpPr/>
            <p:nvPr userDrawn="1"/>
          </p:nvSpPr>
          <p:spPr bwMode="gray">
            <a:xfrm>
              <a:off x="2875525" y="805323"/>
              <a:ext cx="2857295" cy="2998788"/>
            </a:xfrm>
            <a:custGeom>
              <a:avLst/>
              <a:gdLst>
                <a:gd name="connsiteX0" fmla="*/ 43110 w 2857295"/>
                <a:gd name="connsiteY0" fmla="*/ 0 h 2998788"/>
                <a:gd name="connsiteX1" fmla="*/ 2857295 w 2857295"/>
                <a:gd name="connsiteY1" fmla="*/ 0 h 2998788"/>
                <a:gd name="connsiteX2" fmla="*/ 2857295 w 2857295"/>
                <a:gd name="connsiteY2" fmla="*/ 2977273 h 2998788"/>
                <a:gd name="connsiteX3" fmla="*/ 2802326 w 2857295"/>
                <a:gd name="connsiteY3" fmla="*/ 2985662 h 2998788"/>
                <a:gd name="connsiteX4" fmla="*/ 2542382 w 2857295"/>
                <a:gd name="connsiteY4" fmla="*/ 2998788 h 2998788"/>
                <a:gd name="connsiteX5" fmla="*/ 0 w 2857295"/>
                <a:gd name="connsiteY5" fmla="*/ 456406 h 2998788"/>
                <a:gd name="connsiteX6" fmla="*/ 13126 w 2857295"/>
                <a:gd name="connsiteY6" fmla="*/ 196462 h 299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295" h="2998788">
                  <a:moveTo>
                    <a:pt x="43110" y="0"/>
                  </a:moveTo>
                  <a:lnTo>
                    <a:pt x="2857295" y="0"/>
                  </a:lnTo>
                  <a:lnTo>
                    <a:pt x="2857295" y="2977273"/>
                  </a:lnTo>
                  <a:lnTo>
                    <a:pt x="2802326" y="2985662"/>
                  </a:lnTo>
                  <a:cubicBezTo>
                    <a:pt x="2716859" y="2994342"/>
                    <a:pt x="2630140" y="2998788"/>
                    <a:pt x="2542382" y="2998788"/>
                  </a:cubicBezTo>
                  <a:cubicBezTo>
                    <a:pt x="1138263" y="2998788"/>
                    <a:pt x="0" y="1860525"/>
                    <a:pt x="0" y="456406"/>
                  </a:cubicBezTo>
                  <a:cubicBezTo>
                    <a:pt x="0" y="368649"/>
                    <a:pt x="4447" y="281930"/>
                    <a:pt x="13126" y="196462"/>
                  </a:cubicBezTo>
                  <a:close/>
                </a:path>
              </a:pathLst>
            </a:custGeom>
            <a:solidFill>
              <a:schemeClr val="accent2">
                <a:alpha val="2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Content Placeholder 2">
            <a:extLst>
              <a:ext uri="{FF2B5EF4-FFF2-40B4-BE49-F238E27FC236}">
                <a16:creationId xmlns:a16="http://schemas.microsoft.com/office/drawing/2014/main" id="{6C20DF42-863D-4864-B783-B1EC7CEE7910}"/>
              </a:ext>
            </a:extLst>
          </p:cNvPr>
          <p:cNvSpPr>
            <a:spLocks noGrp="1"/>
          </p:cNvSpPr>
          <p:nvPr>
            <p:ph idx="1" hasCustomPrompt="1"/>
          </p:nvPr>
        </p:nvSpPr>
        <p:spPr bwMode="gray">
          <a:xfrm>
            <a:off x="231233" y="987574"/>
            <a:ext cx="4754880" cy="3584426"/>
          </a:xfrm>
          <a:prstGeom prst="rect">
            <a:avLst/>
          </a:prstGeom>
        </p:spPr>
        <p:txBody>
          <a:bodyPr/>
          <a:lstStyle>
            <a:lvl1pPr>
              <a:lnSpc>
                <a:spcPct val="100000"/>
              </a:lnSpc>
              <a:spcAft>
                <a:spcPts val="400"/>
              </a:spcAft>
              <a:defRPr/>
            </a:lvl1pPr>
            <a:lvl2pPr>
              <a:lnSpc>
                <a:spcPct val="100000"/>
              </a:lnSpc>
              <a:spcAft>
                <a:spcPts val="400"/>
              </a:spcAft>
              <a:defRPr/>
            </a:lvl2pPr>
            <a:lvl3pPr>
              <a:lnSpc>
                <a:spcPct val="100000"/>
              </a:lnSpc>
              <a:spcAft>
                <a:spcPts val="400"/>
              </a:spcAft>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lvl4pPr>
          </a:lstStyle>
          <a:p>
            <a:pPr lvl="0"/>
            <a:r>
              <a:rPr lang="nl-NL" dirty="0"/>
              <a:t>Paragraph 01 (Raleway Medium 14 pt)</a:t>
            </a:r>
          </a:p>
          <a:p>
            <a:pPr lvl="1"/>
            <a:r>
              <a:rPr lang="nl-NL" dirty="0"/>
              <a:t>Paragraph 02 (Raleway Light 12 pt)</a:t>
            </a:r>
          </a:p>
          <a:p>
            <a:pPr lvl="2"/>
            <a:r>
              <a:rPr lang="nl-NL" dirty="0"/>
              <a:t>Paragraph 03 (Raleway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r>
              <a:rPr lang="en-US" dirty="0" err="1"/>
              <a:t>Raleway</a:t>
            </a:r>
            <a:r>
              <a:rPr lang="en-US" dirty="0"/>
              <a:t> Light 10 </a:t>
            </a:r>
            <a:r>
              <a:rPr lang="en-US" dirty="0" err="1"/>
              <a:t>pt</a:t>
            </a:r>
            <a:r>
              <a:rPr lang="en-US" dirty="0"/>
              <a:t>)</a:t>
            </a:r>
            <a:endParaRPr lang="nl-NL" dirty="0"/>
          </a:p>
        </p:txBody>
      </p:sp>
      <p:sp>
        <p:nvSpPr>
          <p:cNvPr id="9" name="Content Placeholder 2">
            <a:extLst>
              <a:ext uri="{FF2B5EF4-FFF2-40B4-BE49-F238E27FC236}">
                <a16:creationId xmlns:a16="http://schemas.microsoft.com/office/drawing/2014/main" id="{1DBE6B0A-11C9-4607-AEBB-04B9ED54F675}"/>
              </a:ext>
            </a:extLst>
          </p:cNvPr>
          <p:cNvSpPr>
            <a:spLocks noGrp="1"/>
          </p:cNvSpPr>
          <p:nvPr>
            <p:ph idx="11" hasCustomPrompt="1"/>
          </p:nvPr>
        </p:nvSpPr>
        <p:spPr bwMode="gray">
          <a:xfrm>
            <a:off x="5147133" y="987574"/>
            <a:ext cx="3657600" cy="3584426"/>
          </a:xfrm>
          <a:prstGeom prst="rect">
            <a:avLst/>
          </a:prstGeom>
        </p:spPr>
        <p:txBody>
          <a:bodyPr/>
          <a:lstStyle>
            <a:lvl1pPr>
              <a:lnSpc>
                <a:spcPct val="100000"/>
              </a:lnSpc>
              <a:spcAft>
                <a:spcPts val="400"/>
              </a:spcAft>
              <a:defRPr>
                <a:solidFill>
                  <a:schemeClr val="tx1"/>
                </a:solidFill>
              </a:defRPr>
            </a:lvl1pPr>
            <a:lvl2pPr>
              <a:lnSpc>
                <a:spcPct val="100000"/>
              </a:lnSpc>
              <a:spcAft>
                <a:spcPts val="400"/>
              </a:spcAft>
              <a:defRPr>
                <a:solidFill>
                  <a:schemeClr val="tx1"/>
                </a:solidFill>
              </a:defRPr>
            </a:lvl2pPr>
            <a:lvl3pPr>
              <a:lnSpc>
                <a:spcPct val="100000"/>
              </a:lnSpc>
              <a:spcAft>
                <a:spcPts val="400"/>
              </a:spcAft>
              <a:defRPr>
                <a:solidFill>
                  <a:schemeClr val="tx1"/>
                </a:solidFill>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solidFill>
                  <a:schemeClr val="tx1"/>
                </a:solidFill>
              </a:defRPr>
            </a:lvl4pPr>
          </a:lstStyle>
          <a:p>
            <a:pPr lvl="0"/>
            <a:r>
              <a:rPr lang="nl-NL" dirty="0"/>
              <a:t>Paragraph 01 (Raleway Medium 14 pt)</a:t>
            </a:r>
          </a:p>
          <a:p>
            <a:pPr lvl="1"/>
            <a:r>
              <a:rPr lang="nl-NL" dirty="0"/>
              <a:t>Paragraph 02 (Raleway Light 12 pt)</a:t>
            </a:r>
          </a:p>
          <a:p>
            <a:pPr lvl="2"/>
            <a:r>
              <a:rPr lang="nl-NL" dirty="0"/>
              <a:t>Paragraph 03 (Raleway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r>
              <a:rPr lang="en-US" dirty="0" err="1"/>
              <a:t>Raleway</a:t>
            </a:r>
            <a:r>
              <a:rPr lang="en-US" dirty="0"/>
              <a:t> Light 10 </a:t>
            </a:r>
            <a:r>
              <a:rPr lang="en-US" dirty="0" err="1"/>
              <a:t>pt</a:t>
            </a:r>
            <a:r>
              <a:rPr lang="en-US" dirty="0"/>
              <a:t>)</a:t>
            </a:r>
            <a:endParaRPr lang="nl-NL" dirty="0"/>
          </a:p>
        </p:txBody>
      </p:sp>
      <p:sp>
        <p:nvSpPr>
          <p:cNvPr id="2" name="Title 1">
            <a:extLst>
              <a:ext uri="{FF2B5EF4-FFF2-40B4-BE49-F238E27FC236}">
                <a16:creationId xmlns:a16="http://schemas.microsoft.com/office/drawing/2014/main" id="{6625216C-BD30-4E0C-98A7-B66CA3B490D4}"/>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8" name="Text Placeholder 4">
            <a:extLst>
              <a:ext uri="{FF2B5EF4-FFF2-40B4-BE49-F238E27FC236}">
                <a16:creationId xmlns:a16="http://schemas.microsoft.com/office/drawing/2014/main" id="{51A3424B-3137-4162-8F0D-DFDAB92C0D28}"/>
              </a:ext>
            </a:extLst>
          </p:cNvPr>
          <p:cNvSpPr>
            <a:spLocks noGrp="1"/>
          </p:cNvSpPr>
          <p:nvPr>
            <p:ph type="body" sz="quarter" idx="10" hasCustomPrompt="1"/>
          </p:nvPr>
        </p:nvSpPr>
        <p:spPr>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10" name="Slide Number Placeholder 5">
            <a:extLst>
              <a:ext uri="{FF2B5EF4-FFF2-40B4-BE49-F238E27FC236}">
                <a16:creationId xmlns:a16="http://schemas.microsoft.com/office/drawing/2014/main" id="{554F9369-163C-4526-9FF1-A331A5BA42A4}"/>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395779751"/>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x 3 Table format">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D2044E8-B170-4670-93E7-0D73DE2C2BA1}"/>
              </a:ext>
            </a:extLst>
          </p:cNvPr>
          <p:cNvSpPr/>
          <p:nvPr userDrawn="1"/>
        </p:nvSpPr>
        <p:spPr bwMode="gray">
          <a:xfrm>
            <a:off x="2894197" y="1074738"/>
            <a:ext cx="2867342"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17" name="Rectangle: Rounded Corners 16">
            <a:extLst>
              <a:ext uri="{FF2B5EF4-FFF2-40B4-BE49-F238E27FC236}">
                <a16:creationId xmlns:a16="http://schemas.microsoft.com/office/drawing/2014/main" id="{60471C9D-9067-4CE4-9B0A-0516F060B6DD}"/>
              </a:ext>
            </a:extLst>
          </p:cNvPr>
          <p:cNvSpPr/>
          <p:nvPr userDrawn="1"/>
        </p:nvSpPr>
        <p:spPr bwMode="gray">
          <a:xfrm>
            <a:off x="5948046" y="1074738"/>
            <a:ext cx="2867342"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13" name="Rectangle: Rounded Corners 12">
            <a:extLst>
              <a:ext uri="{FF2B5EF4-FFF2-40B4-BE49-F238E27FC236}">
                <a16:creationId xmlns:a16="http://schemas.microsoft.com/office/drawing/2014/main" id="{0AAC43FA-2C17-4310-975D-9F2CC8E8A130}"/>
              </a:ext>
            </a:extLst>
          </p:cNvPr>
          <p:cNvSpPr/>
          <p:nvPr userDrawn="1"/>
        </p:nvSpPr>
        <p:spPr bwMode="gray">
          <a:xfrm>
            <a:off x="323850" y="1748900"/>
            <a:ext cx="2383839" cy="825623"/>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latin typeface="+mj-lt"/>
            </a:endParaRPr>
          </a:p>
        </p:txBody>
      </p:sp>
      <p:sp>
        <p:nvSpPr>
          <p:cNvPr id="14" name="Rectangle: Rounded Corners 13">
            <a:extLst>
              <a:ext uri="{FF2B5EF4-FFF2-40B4-BE49-F238E27FC236}">
                <a16:creationId xmlns:a16="http://schemas.microsoft.com/office/drawing/2014/main" id="{EA29D3CB-04E1-4254-96D2-04A5B8CB64A8}"/>
              </a:ext>
            </a:extLst>
          </p:cNvPr>
          <p:cNvSpPr/>
          <p:nvPr userDrawn="1"/>
        </p:nvSpPr>
        <p:spPr bwMode="gray">
          <a:xfrm>
            <a:off x="323850" y="2747639"/>
            <a:ext cx="2383839" cy="825623"/>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latin typeface="+mj-lt"/>
            </a:endParaRPr>
          </a:p>
        </p:txBody>
      </p:sp>
      <p:sp>
        <p:nvSpPr>
          <p:cNvPr id="15" name="Rectangle: Rounded Corners 14">
            <a:extLst>
              <a:ext uri="{FF2B5EF4-FFF2-40B4-BE49-F238E27FC236}">
                <a16:creationId xmlns:a16="http://schemas.microsoft.com/office/drawing/2014/main" id="{363853CF-3336-48A6-A5C4-BD73780749EA}"/>
              </a:ext>
            </a:extLst>
          </p:cNvPr>
          <p:cNvSpPr/>
          <p:nvPr userDrawn="1"/>
        </p:nvSpPr>
        <p:spPr bwMode="gray">
          <a:xfrm>
            <a:off x="323850" y="3746377"/>
            <a:ext cx="2383839" cy="825623"/>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latin typeface="+mj-lt"/>
            </a:endParaRPr>
          </a:p>
        </p:txBody>
      </p:sp>
      <p:sp>
        <p:nvSpPr>
          <p:cNvPr id="20" name="Text Placeholder 5">
            <a:extLst>
              <a:ext uri="{FF2B5EF4-FFF2-40B4-BE49-F238E27FC236}">
                <a16:creationId xmlns:a16="http://schemas.microsoft.com/office/drawing/2014/main" id="{865DE240-9DED-468B-8408-87FDDC1791EE}"/>
              </a:ext>
            </a:extLst>
          </p:cNvPr>
          <p:cNvSpPr>
            <a:spLocks noGrp="1"/>
          </p:cNvSpPr>
          <p:nvPr>
            <p:ph type="body" sz="quarter" idx="14" hasCustomPrompt="1"/>
          </p:nvPr>
        </p:nvSpPr>
        <p:spPr bwMode="gray">
          <a:xfrm>
            <a:off x="323850" y="1748900"/>
            <a:ext cx="2386584" cy="822960"/>
          </a:xfrm>
        </p:spPr>
        <p:txBody>
          <a:bodyPr lIns="91440" tIns="91440" rIns="91440" bIns="45720" anchor="t"/>
          <a:lstStyle>
            <a:lvl1pPr marL="0" indent="0" algn="l">
              <a:buNone/>
              <a:defRPr sz="1200">
                <a:latin typeface="+mj-lt"/>
              </a:defRPr>
            </a:lvl1pPr>
          </a:lstStyle>
          <a:p>
            <a:pPr lvl="0"/>
            <a:r>
              <a:rPr lang="en-US" dirty="0"/>
              <a:t>Text</a:t>
            </a:r>
          </a:p>
        </p:txBody>
      </p:sp>
      <p:sp>
        <p:nvSpPr>
          <p:cNvPr id="21" name="Text Placeholder 5">
            <a:extLst>
              <a:ext uri="{FF2B5EF4-FFF2-40B4-BE49-F238E27FC236}">
                <a16:creationId xmlns:a16="http://schemas.microsoft.com/office/drawing/2014/main" id="{24221231-F65C-444E-86F3-11E362190CDA}"/>
              </a:ext>
            </a:extLst>
          </p:cNvPr>
          <p:cNvSpPr>
            <a:spLocks noGrp="1"/>
          </p:cNvSpPr>
          <p:nvPr>
            <p:ph type="body" sz="quarter" idx="15" hasCustomPrompt="1"/>
          </p:nvPr>
        </p:nvSpPr>
        <p:spPr bwMode="gray">
          <a:xfrm>
            <a:off x="323850" y="2747639"/>
            <a:ext cx="2386584" cy="822960"/>
          </a:xfrm>
        </p:spPr>
        <p:txBody>
          <a:bodyPr lIns="91440" tIns="91440" rIns="91440" bIns="45720" anchor="t"/>
          <a:lstStyle>
            <a:lvl1pPr marL="0" indent="0" algn="l">
              <a:buNone/>
              <a:defRPr sz="1200">
                <a:latin typeface="+mj-lt"/>
              </a:defRPr>
            </a:lvl1pPr>
          </a:lstStyle>
          <a:p>
            <a:pPr lvl="0"/>
            <a:r>
              <a:rPr lang="en-US" dirty="0"/>
              <a:t>Text</a:t>
            </a:r>
          </a:p>
        </p:txBody>
      </p:sp>
      <p:sp>
        <p:nvSpPr>
          <p:cNvPr id="22" name="Text Placeholder 5">
            <a:extLst>
              <a:ext uri="{FF2B5EF4-FFF2-40B4-BE49-F238E27FC236}">
                <a16:creationId xmlns:a16="http://schemas.microsoft.com/office/drawing/2014/main" id="{2482BD1E-38F6-47D7-BBAC-A70C8E7A28F6}"/>
              </a:ext>
            </a:extLst>
          </p:cNvPr>
          <p:cNvSpPr>
            <a:spLocks noGrp="1"/>
          </p:cNvSpPr>
          <p:nvPr>
            <p:ph type="body" sz="quarter" idx="16" hasCustomPrompt="1"/>
          </p:nvPr>
        </p:nvSpPr>
        <p:spPr bwMode="gray">
          <a:xfrm>
            <a:off x="323850" y="3746377"/>
            <a:ext cx="2386584" cy="822960"/>
          </a:xfrm>
        </p:spPr>
        <p:txBody>
          <a:bodyPr lIns="91440" tIns="91440" rIns="91440" bIns="45720" anchor="t"/>
          <a:lstStyle>
            <a:lvl1pPr marL="0" indent="0" algn="l">
              <a:buNone/>
              <a:defRPr sz="1200">
                <a:latin typeface="+mj-lt"/>
              </a:defRPr>
            </a:lvl1pPr>
          </a:lstStyle>
          <a:p>
            <a:pPr lvl="0"/>
            <a:r>
              <a:rPr lang="en-US" dirty="0"/>
              <a:t>Text</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2" name="Text Placeholder 4">
            <a:extLst>
              <a:ext uri="{FF2B5EF4-FFF2-40B4-BE49-F238E27FC236}">
                <a16:creationId xmlns:a16="http://schemas.microsoft.com/office/drawing/2014/main" id="{20E81642-44FE-49E3-9BF9-79C2AC852D3A}"/>
              </a:ext>
            </a:extLst>
          </p:cNvPr>
          <p:cNvSpPr>
            <a:spLocks noGrp="1"/>
          </p:cNvSpPr>
          <p:nvPr>
            <p:ph type="body" sz="quarter" idx="10"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19" name="Text Placeholder 5">
            <a:extLst>
              <a:ext uri="{FF2B5EF4-FFF2-40B4-BE49-F238E27FC236}">
                <a16:creationId xmlns:a16="http://schemas.microsoft.com/office/drawing/2014/main" id="{DF47391B-86BB-448B-BDAB-35ECA05C01C8}"/>
              </a:ext>
            </a:extLst>
          </p:cNvPr>
          <p:cNvSpPr>
            <a:spLocks noGrp="1"/>
          </p:cNvSpPr>
          <p:nvPr>
            <p:ph type="body" sz="quarter" idx="13" hasCustomPrompt="1"/>
          </p:nvPr>
        </p:nvSpPr>
        <p:spPr bwMode="gray">
          <a:xfrm>
            <a:off x="2894197" y="1748900"/>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3" name="Text Placeholder 5">
            <a:extLst>
              <a:ext uri="{FF2B5EF4-FFF2-40B4-BE49-F238E27FC236}">
                <a16:creationId xmlns:a16="http://schemas.microsoft.com/office/drawing/2014/main" id="{DFD8F45F-7B56-4332-AF85-2AE6A07C0D23}"/>
              </a:ext>
            </a:extLst>
          </p:cNvPr>
          <p:cNvSpPr>
            <a:spLocks noGrp="1"/>
          </p:cNvSpPr>
          <p:nvPr>
            <p:ph type="body" sz="quarter" idx="17" hasCustomPrompt="1"/>
          </p:nvPr>
        </p:nvSpPr>
        <p:spPr bwMode="gray">
          <a:xfrm>
            <a:off x="2894197" y="2747639"/>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4" name="Text Placeholder 5">
            <a:extLst>
              <a:ext uri="{FF2B5EF4-FFF2-40B4-BE49-F238E27FC236}">
                <a16:creationId xmlns:a16="http://schemas.microsoft.com/office/drawing/2014/main" id="{CDE47660-6FF5-4273-927F-10B15F30F6BA}"/>
              </a:ext>
            </a:extLst>
          </p:cNvPr>
          <p:cNvSpPr>
            <a:spLocks noGrp="1"/>
          </p:cNvSpPr>
          <p:nvPr>
            <p:ph type="body" sz="quarter" idx="18" hasCustomPrompt="1"/>
          </p:nvPr>
        </p:nvSpPr>
        <p:spPr bwMode="gray">
          <a:xfrm>
            <a:off x="2894197" y="3746377"/>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5" name="Text Placeholder 5">
            <a:extLst>
              <a:ext uri="{FF2B5EF4-FFF2-40B4-BE49-F238E27FC236}">
                <a16:creationId xmlns:a16="http://schemas.microsoft.com/office/drawing/2014/main" id="{A0B1C8B2-9DC8-4FF8-A533-631CF381CF76}"/>
              </a:ext>
            </a:extLst>
          </p:cNvPr>
          <p:cNvSpPr>
            <a:spLocks noGrp="1"/>
          </p:cNvSpPr>
          <p:nvPr>
            <p:ph type="body" sz="quarter" idx="19" hasCustomPrompt="1"/>
          </p:nvPr>
        </p:nvSpPr>
        <p:spPr bwMode="gray">
          <a:xfrm>
            <a:off x="5948046" y="1748900"/>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6" name="Text Placeholder 5">
            <a:extLst>
              <a:ext uri="{FF2B5EF4-FFF2-40B4-BE49-F238E27FC236}">
                <a16:creationId xmlns:a16="http://schemas.microsoft.com/office/drawing/2014/main" id="{CDB831E6-1489-49ED-9F9D-7DAAC230B4E6}"/>
              </a:ext>
            </a:extLst>
          </p:cNvPr>
          <p:cNvSpPr>
            <a:spLocks noGrp="1"/>
          </p:cNvSpPr>
          <p:nvPr>
            <p:ph type="body" sz="quarter" idx="20" hasCustomPrompt="1"/>
          </p:nvPr>
        </p:nvSpPr>
        <p:spPr bwMode="gray">
          <a:xfrm>
            <a:off x="5948046" y="2747639"/>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7" name="Text Placeholder 5">
            <a:extLst>
              <a:ext uri="{FF2B5EF4-FFF2-40B4-BE49-F238E27FC236}">
                <a16:creationId xmlns:a16="http://schemas.microsoft.com/office/drawing/2014/main" id="{63D5D76A-D62F-4F95-80F9-A22030B23127}"/>
              </a:ext>
            </a:extLst>
          </p:cNvPr>
          <p:cNvSpPr>
            <a:spLocks noGrp="1"/>
          </p:cNvSpPr>
          <p:nvPr>
            <p:ph type="body" sz="quarter" idx="21" hasCustomPrompt="1"/>
          </p:nvPr>
        </p:nvSpPr>
        <p:spPr bwMode="gray">
          <a:xfrm>
            <a:off x="5948046" y="3746377"/>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8" name="Text Placeholder 5">
            <a:extLst>
              <a:ext uri="{FF2B5EF4-FFF2-40B4-BE49-F238E27FC236}">
                <a16:creationId xmlns:a16="http://schemas.microsoft.com/office/drawing/2014/main" id="{9F96D3A1-11B2-4382-8EB9-8DA25C910034}"/>
              </a:ext>
            </a:extLst>
          </p:cNvPr>
          <p:cNvSpPr>
            <a:spLocks noGrp="1"/>
          </p:cNvSpPr>
          <p:nvPr>
            <p:ph type="body" sz="quarter" idx="22" hasCustomPrompt="1"/>
          </p:nvPr>
        </p:nvSpPr>
        <p:spPr bwMode="gray">
          <a:xfrm>
            <a:off x="2894197" y="1074738"/>
            <a:ext cx="2871216" cy="539496"/>
          </a:xfrm>
        </p:spPr>
        <p:txBody>
          <a:bodyPr lIns="91440" tIns="45720" rIns="91440" bIns="45720" anchor="ctr"/>
          <a:lstStyle>
            <a:lvl1pPr marL="0" indent="0" algn="l">
              <a:buNone/>
              <a:defRPr sz="1400">
                <a:solidFill>
                  <a:schemeClr val="accent1"/>
                </a:solidFill>
                <a:latin typeface="+mj-lt"/>
              </a:defRPr>
            </a:lvl1pPr>
          </a:lstStyle>
          <a:p>
            <a:pPr lvl="0"/>
            <a:r>
              <a:rPr lang="en-US" dirty="0"/>
              <a:t>Title</a:t>
            </a:r>
          </a:p>
        </p:txBody>
      </p:sp>
      <p:sp>
        <p:nvSpPr>
          <p:cNvPr id="29" name="Text Placeholder 5">
            <a:extLst>
              <a:ext uri="{FF2B5EF4-FFF2-40B4-BE49-F238E27FC236}">
                <a16:creationId xmlns:a16="http://schemas.microsoft.com/office/drawing/2014/main" id="{A80A609B-1E9B-43D5-9C67-882D8D8F76A0}"/>
              </a:ext>
            </a:extLst>
          </p:cNvPr>
          <p:cNvSpPr>
            <a:spLocks noGrp="1"/>
          </p:cNvSpPr>
          <p:nvPr>
            <p:ph type="body" sz="quarter" idx="23" hasCustomPrompt="1"/>
          </p:nvPr>
        </p:nvSpPr>
        <p:spPr bwMode="gray">
          <a:xfrm>
            <a:off x="5948046" y="1074738"/>
            <a:ext cx="2871216" cy="539496"/>
          </a:xfrm>
        </p:spPr>
        <p:txBody>
          <a:bodyPr lIns="91440" tIns="45720" rIns="91440" bIns="45720" anchor="ctr"/>
          <a:lstStyle>
            <a:lvl1pPr marL="0" indent="0" algn="l">
              <a:buNone/>
              <a:defRPr sz="1400">
                <a:solidFill>
                  <a:schemeClr val="accent4"/>
                </a:solidFill>
                <a:latin typeface="+mj-lt"/>
              </a:defRPr>
            </a:lvl1pPr>
          </a:lstStyle>
          <a:p>
            <a:pPr lvl="0"/>
            <a:r>
              <a:rPr lang="en-US" dirty="0"/>
              <a:t>Title</a:t>
            </a:r>
          </a:p>
        </p:txBody>
      </p:sp>
      <p:sp>
        <p:nvSpPr>
          <p:cNvPr id="30" name="Slide Number Placeholder 5">
            <a:extLst>
              <a:ext uri="{FF2B5EF4-FFF2-40B4-BE49-F238E27FC236}">
                <a16:creationId xmlns:a16="http://schemas.microsoft.com/office/drawing/2014/main" id="{F8BDC0A1-E206-43E6-8C31-961BEAD68254}"/>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603601718"/>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53AB01-8E4C-47D6-B8E3-10AC53C8EB24}"/>
              </a:ext>
            </a:extLst>
          </p:cNvPr>
          <p:cNvSpPr>
            <a:spLocks noGrp="1" noChangeAspect="1"/>
          </p:cNvSpPr>
          <p:nvPr>
            <p:ph type="pic" sz="quarter" idx="10" hasCustomPrompt="1"/>
          </p:nvPr>
        </p:nvSpPr>
        <p:spPr bwMode="gray">
          <a:xfrm>
            <a:off x="333375" y="1824673"/>
            <a:ext cx="2075688" cy="2075688"/>
          </a:xfrm>
          <a:prstGeom prst="ellipse">
            <a:avLst/>
          </a:prstGeom>
        </p:spPr>
        <p:txBody>
          <a:bodyPr anchor="ctr"/>
          <a:lstStyle>
            <a:lvl1pPr marL="0" indent="0" algn="l">
              <a:buNone/>
              <a:defRPr sz="900">
                <a:solidFill>
                  <a:schemeClr val="tx1"/>
                </a:solidFill>
              </a:defRPr>
            </a:lvl1pPr>
          </a:lstStyle>
          <a:p>
            <a:r>
              <a:rPr lang="en-US" dirty="0"/>
              <a:t>Step 1: Click icon to add picture</a:t>
            </a:r>
            <a:br>
              <a:rPr lang="en-US" dirty="0"/>
            </a:br>
            <a:r>
              <a:rPr lang="en-US" dirty="0"/>
              <a:t>Step 2: Go to View &gt;&gt; Slide Master and copy the gradient shapes, close the Slide Master and paste the gradient shapes on top of the selected image</a:t>
            </a:r>
          </a:p>
        </p:txBody>
      </p:sp>
      <p:sp>
        <p:nvSpPr>
          <p:cNvPr id="5" name="Oval 4">
            <a:extLst>
              <a:ext uri="{FF2B5EF4-FFF2-40B4-BE49-F238E27FC236}">
                <a16:creationId xmlns:a16="http://schemas.microsoft.com/office/drawing/2014/main" id="{D8BAC6B4-51B9-4B47-8996-D65FBF9EDB5F}"/>
              </a:ext>
            </a:extLst>
          </p:cNvPr>
          <p:cNvSpPr>
            <a:spLocks noChangeAspect="1"/>
          </p:cNvSpPr>
          <p:nvPr userDrawn="1"/>
        </p:nvSpPr>
        <p:spPr>
          <a:xfrm>
            <a:off x="338328" y="1824038"/>
            <a:ext cx="2075688" cy="2075688"/>
          </a:xfrm>
          <a:prstGeom prst="ellipse">
            <a:avLst/>
          </a:prstGeom>
          <a:gradFill>
            <a:gsLst>
              <a:gs pos="48000">
                <a:schemeClr val="accent1">
                  <a:alpha val="0"/>
                </a:schemeClr>
              </a:gs>
              <a:gs pos="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F6D67A50-8F02-4A68-A376-32DC985938EC}"/>
              </a:ext>
            </a:extLst>
          </p:cNvPr>
          <p:cNvSpPr>
            <a:spLocks noChangeAspect="1"/>
          </p:cNvSpPr>
          <p:nvPr/>
        </p:nvSpPr>
        <p:spPr bwMode="gray">
          <a:xfrm>
            <a:off x="1069009" y="1398595"/>
            <a:ext cx="2075687" cy="2075688"/>
          </a:xfrm>
          <a:prstGeom prst="ellipse">
            <a:avLst/>
          </a:prstGeom>
          <a:gradFill flip="none" rotWithShape="1">
            <a:gsLst>
              <a:gs pos="43000">
                <a:schemeClr val="accent4">
                  <a:alpha val="13000"/>
                </a:schemeClr>
              </a:gs>
              <a:gs pos="8000">
                <a:schemeClr val="accent4"/>
              </a:gs>
              <a:gs pos="71000">
                <a:schemeClr val="accent4">
                  <a:alpha val="0"/>
                </a:schemeClr>
              </a:gs>
            </a:gsLst>
            <a:lin ang="13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p:ph type="body" sz="quarter" idx="11" hasCustomPrompt="1"/>
          </p:nvPr>
        </p:nvSpPr>
        <p:spPr bwMode="gray">
          <a:xfrm>
            <a:off x="3350727" y="1074738"/>
            <a:ext cx="5458968" cy="3493008"/>
          </a:xfrm>
        </p:spPr>
        <p:txBody>
          <a:bodyPr lIns="0" tIns="0" rIns="0" bIns="0" anchor="ctr"/>
          <a:lstStyle>
            <a:lvl1pPr marL="0" indent="0" algn="ctr">
              <a:buNone/>
              <a:defRPr>
                <a:latin typeface="Raleway Light" pitchFamily="2" charset="0"/>
              </a:defRPr>
            </a:lvl1pPr>
          </a:lstStyle>
          <a:p>
            <a:pPr lvl="0"/>
            <a:r>
              <a:rPr lang="en-US" dirty="0"/>
              <a:t>Quote/Introduction text</a:t>
            </a:r>
          </a:p>
        </p:txBody>
      </p:sp>
      <p:sp>
        <p:nvSpPr>
          <p:cNvPr id="7" name="Text Placeholder 4">
            <a:extLst>
              <a:ext uri="{FF2B5EF4-FFF2-40B4-BE49-F238E27FC236}">
                <a16:creationId xmlns:a16="http://schemas.microsoft.com/office/drawing/2014/main" id="{09468FF4-883B-440C-A361-DDE3DFD3EE4E}"/>
              </a:ext>
            </a:extLst>
          </p:cNvPr>
          <p:cNvSpPr>
            <a:spLocks noGrp="1"/>
          </p:cNvSpPr>
          <p:nvPr>
            <p:ph type="body" sz="quarter" idx="12" hasCustomPrompt="1"/>
          </p:nvPr>
        </p:nvSpPr>
        <p:spPr>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8" name="Slide Number Placeholder 5">
            <a:extLst>
              <a:ext uri="{FF2B5EF4-FFF2-40B4-BE49-F238E27FC236}">
                <a16:creationId xmlns:a16="http://schemas.microsoft.com/office/drawing/2014/main" id="{A92DAC0C-0041-4AFD-9731-53E9009978EA}"/>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865242113"/>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ara with desig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p:ph type="body" sz="quarter" idx="11" hasCustomPrompt="1"/>
          </p:nvPr>
        </p:nvSpPr>
        <p:spPr bwMode="gray">
          <a:xfrm>
            <a:off x="320674" y="1074738"/>
            <a:ext cx="5669280" cy="1005840"/>
          </a:xfrm>
        </p:spPr>
        <p:txBody>
          <a:bodyPr lIns="0" tIns="0" rIns="0" bIns="0" anchor="ctr"/>
          <a:lstStyle>
            <a:lvl1pPr marL="0" indent="0" algn="l">
              <a:buNone/>
              <a:defRPr>
                <a:latin typeface="Raleway Light" pitchFamily="2" charset="0"/>
              </a:defRPr>
            </a:lvl1pPr>
          </a:lstStyle>
          <a:p>
            <a:pPr lvl="0"/>
            <a:r>
              <a:rPr lang="en-US" dirty="0"/>
              <a:t>Text</a:t>
            </a:r>
          </a:p>
        </p:txBody>
      </p:sp>
      <p:sp>
        <p:nvSpPr>
          <p:cNvPr id="7" name="Text Placeholder 4">
            <a:extLst>
              <a:ext uri="{FF2B5EF4-FFF2-40B4-BE49-F238E27FC236}">
                <a16:creationId xmlns:a16="http://schemas.microsoft.com/office/drawing/2014/main" id="{A231BA4B-8E51-4730-9569-847C0722DAC8}"/>
              </a:ext>
            </a:extLst>
          </p:cNvPr>
          <p:cNvSpPr>
            <a:spLocks noGrp="1"/>
          </p:cNvSpPr>
          <p:nvPr>
            <p:ph type="body" sz="quarter" idx="1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8" name="Text Placeholder 5">
            <a:extLst>
              <a:ext uri="{FF2B5EF4-FFF2-40B4-BE49-F238E27FC236}">
                <a16:creationId xmlns:a16="http://schemas.microsoft.com/office/drawing/2014/main" id="{D36EF7ED-6900-4FD5-AA62-B93F5B77D31D}"/>
              </a:ext>
            </a:extLst>
          </p:cNvPr>
          <p:cNvSpPr>
            <a:spLocks noGrp="1"/>
          </p:cNvSpPr>
          <p:nvPr>
            <p:ph type="body" sz="quarter" idx="13" hasCustomPrompt="1"/>
          </p:nvPr>
        </p:nvSpPr>
        <p:spPr bwMode="gray">
          <a:xfrm>
            <a:off x="320674" y="2320050"/>
            <a:ext cx="5669280" cy="1005840"/>
          </a:xfrm>
        </p:spPr>
        <p:txBody>
          <a:bodyPr lIns="0" tIns="0" rIns="0" bIns="0" anchor="ctr"/>
          <a:lstStyle>
            <a:lvl1pPr marL="0" indent="0" algn="l">
              <a:buNone/>
              <a:defRPr>
                <a:latin typeface="Raleway Light" pitchFamily="2" charset="0"/>
              </a:defRPr>
            </a:lvl1pPr>
          </a:lstStyle>
          <a:p>
            <a:pPr lvl="0"/>
            <a:r>
              <a:rPr lang="en-US" dirty="0"/>
              <a:t>Text</a:t>
            </a:r>
          </a:p>
        </p:txBody>
      </p:sp>
      <p:sp>
        <p:nvSpPr>
          <p:cNvPr id="9" name="Text Placeholder 5">
            <a:extLst>
              <a:ext uri="{FF2B5EF4-FFF2-40B4-BE49-F238E27FC236}">
                <a16:creationId xmlns:a16="http://schemas.microsoft.com/office/drawing/2014/main" id="{ED4A2992-ECB4-49A6-8DA5-345891EC76FE}"/>
              </a:ext>
            </a:extLst>
          </p:cNvPr>
          <p:cNvSpPr>
            <a:spLocks noGrp="1"/>
          </p:cNvSpPr>
          <p:nvPr>
            <p:ph type="body" sz="quarter" idx="14" hasCustomPrompt="1"/>
          </p:nvPr>
        </p:nvSpPr>
        <p:spPr bwMode="gray">
          <a:xfrm>
            <a:off x="320674" y="3565362"/>
            <a:ext cx="5669280" cy="1005840"/>
          </a:xfrm>
        </p:spPr>
        <p:txBody>
          <a:bodyPr lIns="0" tIns="0" rIns="0" bIns="0" anchor="ctr"/>
          <a:lstStyle>
            <a:lvl1pPr marL="0" indent="0" algn="l">
              <a:buNone/>
              <a:defRPr>
                <a:latin typeface="Raleway Light" pitchFamily="2" charset="0"/>
              </a:defRPr>
            </a:lvl1pPr>
          </a:lstStyle>
          <a:p>
            <a:pPr lvl="0"/>
            <a:r>
              <a:rPr lang="en-US" dirty="0"/>
              <a:t>Text</a:t>
            </a:r>
          </a:p>
        </p:txBody>
      </p:sp>
      <p:sp>
        <p:nvSpPr>
          <p:cNvPr id="15" name="Arc 14">
            <a:extLst>
              <a:ext uri="{FF2B5EF4-FFF2-40B4-BE49-F238E27FC236}">
                <a16:creationId xmlns:a16="http://schemas.microsoft.com/office/drawing/2014/main" id="{DAEC8E06-34A8-456E-9A2E-696A684F3B89}"/>
              </a:ext>
            </a:extLst>
          </p:cNvPr>
          <p:cNvSpPr>
            <a:spLocks noChangeAspect="1"/>
          </p:cNvSpPr>
          <p:nvPr userDrawn="1"/>
        </p:nvSpPr>
        <p:spPr bwMode="gray">
          <a:xfrm>
            <a:off x="6539277" y="1276379"/>
            <a:ext cx="3047999" cy="3047999"/>
          </a:xfrm>
          <a:prstGeom prst="arc">
            <a:avLst>
              <a:gd name="adj1" fmla="val 5277044"/>
              <a:gd name="adj2" fmla="val 16275839"/>
            </a:avLst>
          </a:prstGeom>
          <a:ln w="47625">
            <a:gradFill flip="none" rotWithShape="1">
              <a:gsLst>
                <a:gs pos="0">
                  <a:schemeClr val="bg1">
                    <a:alpha val="0"/>
                  </a:schemeClr>
                </a:gs>
                <a:gs pos="50000">
                  <a:schemeClr val="accent6"/>
                </a:gs>
                <a:gs pos="6000">
                  <a:schemeClr val="accent6">
                    <a:lumMod val="25000"/>
                    <a:lumOff val="75000"/>
                  </a:schemeClr>
                </a:gs>
                <a:gs pos="94000">
                  <a:schemeClr val="accent6">
                    <a:lumMod val="25000"/>
                    <a:lumOff val="75000"/>
                  </a:schemeClr>
                </a:gs>
                <a:gs pos="10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id="{FEA2561D-8307-4588-B581-F9B15BE8CF14}"/>
              </a:ext>
            </a:extLst>
          </p:cNvPr>
          <p:cNvSpPr>
            <a:spLocks noChangeAspect="1"/>
          </p:cNvSpPr>
          <p:nvPr userDrawn="1"/>
        </p:nvSpPr>
        <p:spPr bwMode="gray">
          <a:xfrm>
            <a:off x="6850080" y="3660489"/>
            <a:ext cx="886968" cy="886968"/>
          </a:xfrm>
          <a:prstGeom prst="ellipse">
            <a:avLst/>
          </a:prstGeom>
          <a:gradFill flip="none" rotWithShape="1">
            <a:gsLst>
              <a:gs pos="58000">
                <a:srgbClr val="039BDA">
                  <a:alpha val="30000"/>
                </a:srgbClr>
              </a:gs>
              <a:gs pos="9000">
                <a:schemeClr val="accent1"/>
              </a:gs>
              <a:gs pos="84000">
                <a:schemeClr val="accent1">
                  <a:alpha val="0"/>
                </a:schemeClr>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C2EA899-5726-4F3E-A809-0837BD902FD6}"/>
              </a:ext>
            </a:extLst>
          </p:cNvPr>
          <p:cNvSpPr>
            <a:spLocks noChangeAspect="1"/>
          </p:cNvSpPr>
          <p:nvPr userDrawn="1"/>
        </p:nvSpPr>
        <p:spPr bwMode="gray">
          <a:xfrm>
            <a:off x="6850080" y="1089026"/>
            <a:ext cx="886968" cy="886968"/>
          </a:xfrm>
          <a:prstGeom prst="ellipse">
            <a:avLst/>
          </a:prstGeom>
          <a:gradFill flip="none" rotWithShape="1">
            <a:gsLst>
              <a:gs pos="58000">
                <a:srgbClr val="039BDA">
                  <a:alpha val="30000"/>
                </a:srgbClr>
              </a:gs>
              <a:gs pos="9000">
                <a:schemeClr val="accent1"/>
              </a:gs>
              <a:gs pos="89000">
                <a:schemeClr val="accent1">
                  <a:alpha val="0"/>
                </a:schemeClr>
              </a:gs>
            </a:gsLst>
            <a:lin ang="4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7EB26C2-51F4-4065-B6A9-87F434601DAA}"/>
              </a:ext>
            </a:extLst>
          </p:cNvPr>
          <p:cNvSpPr>
            <a:spLocks noChangeAspect="1"/>
          </p:cNvSpPr>
          <p:nvPr userDrawn="1"/>
        </p:nvSpPr>
        <p:spPr bwMode="gray">
          <a:xfrm>
            <a:off x="6181530" y="2392656"/>
            <a:ext cx="886968" cy="886968"/>
          </a:xfrm>
          <a:prstGeom prst="ellipse">
            <a:avLst/>
          </a:prstGeom>
          <a:gradFill flip="none" rotWithShape="1">
            <a:gsLst>
              <a:gs pos="58000">
                <a:srgbClr val="039BDA">
                  <a:alpha val="30000"/>
                </a:srgbClr>
              </a:gs>
              <a:gs pos="9000">
                <a:schemeClr val="accent1"/>
              </a:gs>
              <a:gs pos="98000">
                <a:schemeClr val="accent1">
                  <a:alpha val="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96A5894C-C2FB-4596-8344-A3D810813E02}"/>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314802501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images 1">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95F79ED8-DE62-4265-BF98-CA8F3250F44E}"/>
              </a:ext>
            </a:extLst>
          </p:cNvPr>
          <p:cNvSpPr>
            <a:spLocks noGrp="1" noChangeAspect="1"/>
          </p:cNvSpPr>
          <p:nvPr>
            <p:ph type="pic" sz="quarter" idx="15" hasCustomPrompt="1"/>
          </p:nvPr>
        </p:nvSpPr>
        <p:spPr bwMode="gray">
          <a:xfrm>
            <a:off x="320054" y="3159283"/>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24" name="Picture Placeholder 3">
            <a:extLst>
              <a:ext uri="{FF2B5EF4-FFF2-40B4-BE49-F238E27FC236}">
                <a16:creationId xmlns:a16="http://schemas.microsoft.com/office/drawing/2014/main" id="{23DF603E-3B4A-4E51-8C9E-306B088CC2B0}"/>
              </a:ext>
            </a:extLst>
          </p:cNvPr>
          <p:cNvSpPr>
            <a:spLocks noGrp="1" noChangeAspect="1"/>
          </p:cNvSpPr>
          <p:nvPr>
            <p:ph type="pic" sz="quarter" idx="17" hasCustomPrompt="1"/>
          </p:nvPr>
        </p:nvSpPr>
        <p:spPr bwMode="gray">
          <a:xfrm>
            <a:off x="7610829" y="3159283"/>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23" name="Picture Placeholder 3">
            <a:extLst>
              <a:ext uri="{FF2B5EF4-FFF2-40B4-BE49-F238E27FC236}">
                <a16:creationId xmlns:a16="http://schemas.microsoft.com/office/drawing/2014/main" id="{8079FDD0-E93A-4BF9-AE06-64395560F12E}"/>
              </a:ext>
            </a:extLst>
          </p:cNvPr>
          <p:cNvSpPr>
            <a:spLocks noGrp="1" noChangeAspect="1"/>
          </p:cNvSpPr>
          <p:nvPr>
            <p:ph type="pic" sz="quarter" idx="16" hasCustomPrompt="1"/>
          </p:nvPr>
        </p:nvSpPr>
        <p:spPr bwMode="gray">
          <a:xfrm>
            <a:off x="7610829" y="131024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4" name="Picture Placeholder 3">
            <a:extLst>
              <a:ext uri="{FF2B5EF4-FFF2-40B4-BE49-F238E27FC236}">
                <a16:creationId xmlns:a16="http://schemas.microsoft.com/office/drawing/2014/main" id="{3753AB01-8E4C-47D6-B8E3-10AC53C8EB24}"/>
              </a:ext>
            </a:extLst>
          </p:cNvPr>
          <p:cNvSpPr>
            <a:spLocks noGrp="1" noChangeAspect="1"/>
          </p:cNvSpPr>
          <p:nvPr>
            <p:ph type="pic" sz="quarter" idx="10" hasCustomPrompt="1"/>
          </p:nvPr>
        </p:nvSpPr>
        <p:spPr bwMode="gray">
          <a:xfrm>
            <a:off x="320054" y="131314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15" name="Oval 14">
            <a:extLst>
              <a:ext uri="{FF2B5EF4-FFF2-40B4-BE49-F238E27FC236}">
                <a16:creationId xmlns:a16="http://schemas.microsoft.com/office/drawing/2014/main" id="{AD321218-61CD-4A7C-A430-F5A1DDE9AD9B}"/>
              </a:ext>
            </a:extLst>
          </p:cNvPr>
          <p:cNvSpPr>
            <a:spLocks noChangeAspect="1"/>
          </p:cNvSpPr>
          <p:nvPr userDrawn="1"/>
        </p:nvSpPr>
        <p:spPr bwMode="gray">
          <a:xfrm>
            <a:off x="315482" y="1316736"/>
            <a:ext cx="1197864" cy="1197864"/>
          </a:xfrm>
          <a:prstGeom prst="ellipse">
            <a:avLst/>
          </a:prstGeom>
          <a:gradFill flip="none" rotWithShape="1">
            <a:gsLst>
              <a:gs pos="47000">
                <a:schemeClr val="accent1">
                  <a:alpha val="0"/>
                </a:schemeClr>
              </a:gs>
              <a:gs pos="0">
                <a:schemeClr val="accent1"/>
              </a:gs>
            </a:gsLst>
            <a:lin ang="4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5" name="Oval 24">
            <a:extLst>
              <a:ext uri="{FF2B5EF4-FFF2-40B4-BE49-F238E27FC236}">
                <a16:creationId xmlns:a16="http://schemas.microsoft.com/office/drawing/2014/main" id="{835E1044-5A44-4BFE-89AF-ACDEEA2B4BF2}"/>
              </a:ext>
            </a:extLst>
          </p:cNvPr>
          <p:cNvSpPr>
            <a:spLocks noChangeAspect="1"/>
          </p:cNvSpPr>
          <p:nvPr userDrawn="1"/>
        </p:nvSpPr>
        <p:spPr bwMode="gray">
          <a:xfrm>
            <a:off x="315482" y="3163824"/>
            <a:ext cx="1197864" cy="1197864"/>
          </a:xfrm>
          <a:prstGeom prst="ellipse">
            <a:avLst/>
          </a:prstGeom>
          <a:gradFill flip="none" rotWithShape="1">
            <a:gsLst>
              <a:gs pos="47000">
                <a:schemeClr val="accent4">
                  <a:alpha val="0"/>
                </a:schemeClr>
              </a:gs>
              <a:gs pos="0">
                <a:schemeClr val="accent4"/>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6" name="Oval 25">
            <a:extLst>
              <a:ext uri="{FF2B5EF4-FFF2-40B4-BE49-F238E27FC236}">
                <a16:creationId xmlns:a16="http://schemas.microsoft.com/office/drawing/2014/main" id="{058BCB6D-0CAC-42F5-AA2A-440E5D9D92B4}"/>
              </a:ext>
            </a:extLst>
          </p:cNvPr>
          <p:cNvSpPr>
            <a:spLocks noChangeAspect="1"/>
          </p:cNvSpPr>
          <p:nvPr userDrawn="1"/>
        </p:nvSpPr>
        <p:spPr bwMode="gray">
          <a:xfrm>
            <a:off x="7606257" y="3163824"/>
            <a:ext cx="1197864" cy="1197864"/>
          </a:xfrm>
          <a:prstGeom prst="ellipse">
            <a:avLst/>
          </a:prstGeom>
          <a:gradFill flip="none" rotWithShape="1">
            <a:gsLst>
              <a:gs pos="47000">
                <a:schemeClr val="accent3">
                  <a:alpha val="0"/>
                </a:schemeClr>
              </a:gs>
              <a:gs pos="8000">
                <a:schemeClr val="accent3"/>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7" name="Oval 26">
            <a:extLst>
              <a:ext uri="{FF2B5EF4-FFF2-40B4-BE49-F238E27FC236}">
                <a16:creationId xmlns:a16="http://schemas.microsoft.com/office/drawing/2014/main" id="{74BE5BC6-9E7F-4FC5-9732-D81384AB690C}"/>
              </a:ext>
            </a:extLst>
          </p:cNvPr>
          <p:cNvSpPr>
            <a:spLocks noChangeAspect="1"/>
          </p:cNvSpPr>
          <p:nvPr userDrawn="1"/>
        </p:nvSpPr>
        <p:spPr bwMode="gray">
          <a:xfrm>
            <a:off x="7606257" y="1305676"/>
            <a:ext cx="1197864" cy="1197864"/>
          </a:xfrm>
          <a:prstGeom prst="ellipse">
            <a:avLst/>
          </a:prstGeom>
          <a:gradFill flip="none" rotWithShape="1">
            <a:gsLst>
              <a:gs pos="47000">
                <a:schemeClr val="accent2">
                  <a:alpha val="0"/>
                </a:schemeClr>
              </a:gs>
              <a:gs pos="10000">
                <a:schemeClr val="accent2"/>
              </a:gs>
            </a:gsLst>
            <a:lin ang="4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p:ph type="body" sz="quarter" idx="11" hasCustomPrompt="1"/>
          </p:nvPr>
        </p:nvSpPr>
        <p:spPr bwMode="gray">
          <a:xfrm>
            <a:off x="1676400" y="1083616"/>
            <a:ext cx="2838231" cy="1645920"/>
          </a:xfrm>
        </p:spPr>
        <p:txBody>
          <a:bodyPr lIns="0" tIns="0" rIns="0" bIns="0" anchor="ctr"/>
          <a:lstStyle>
            <a:lvl1pPr marL="0" indent="0">
              <a:buNone/>
              <a:defRPr>
                <a:latin typeface="Raleway Light" pitchFamily="2" charset="0"/>
              </a:defRPr>
            </a:lvl1pPr>
          </a:lstStyle>
          <a:p>
            <a:pPr lvl="0"/>
            <a:r>
              <a:rPr lang="en-US" dirty="0"/>
              <a:t>Text</a:t>
            </a:r>
          </a:p>
        </p:txBody>
      </p:sp>
      <p:sp>
        <p:nvSpPr>
          <p:cNvPr id="19" name="Text Placeholder 5">
            <a:extLst>
              <a:ext uri="{FF2B5EF4-FFF2-40B4-BE49-F238E27FC236}">
                <a16:creationId xmlns:a16="http://schemas.microsoft.com/office/drawing/2014/main" id="{81DB8866-7A09-49FF-8B8F-A2030E186C7D}"/>
              </a:ext>
            </a:extLst>
          </p:cNvPr>
          <p:cNvSpPr>
            <a:spLocks noGrp="1"/>
          </p:cNvSpPr>
          <p:nvPr>
            <p:ph type="body" sz="quarter" idx="12" hasCustomPrompt="1"/>
          </p:nvPr>
        </p:nvSpPr>
        <p:spPr bwMode="gray">
          <a:xfrm>
            <a:off x="1676400" y="2926080"/>
            <a:ext cx="2838231" cy="1645920"/>
          </a:xfrm>
        </p:spPr>
        <p:txBody>
          <a:bodyPr lIns="0" tIns="0" rIns="0" bIns="0" anchor="ctr"/>
          <a:lstStyle>
            <a:lvl1pPr marL="0" indent="0">
              <a:buNone/>
              <a:defRPr>
                <a:latin typeface="Raleway Light" pitchFamily="2" charset="0"/>
              </a:defRPr>
            </a:lvl1pPr>
          </a:lstStyle>
          <a:p>
            <a:pPr lvl="0"/>
            <a:r>
              <a:rPr lang="en-US" dirty="0"/>
              <a:t>Text</a:t>
            </a:r>
          </a:p>
        </p:txBody>
      </p:sp>
      <p:sp>
        <p:nvSpPr>
          <p:cNvPr id="20" name="Text Placeholder 5">
            <a:extLst>
              <a:ext uri="{FF2B5EF4-FFF2-40B4-BE49-F238E27FC236}">
                <a16:creationId xmlns:a16="http://schemas.microsoft.com/office/drawing/2014/main" id="{2E07EB45-86F8-4B7E-B80F-413B61F063C2}"/>
              </a:ext>
            </a:extLst>
          </p:cNvPr>
          <p:cNvSpPr>
            <a:spLocks noGrp="1"/>
          </p:cNvSpPr>
          <p:nvPr>
            <p:ph type="body" sz="quarter" idx="13" hasCustomPrompt="1"/>
          </p:nvPr>
        </p:nvSpPr>
        <p:spPr bwMode="gray">
          <a:xfrm>
            <a:off x="4639408" y="1083616"/>
            <a:ext cx="2838231" cy="1645920"/>
          </a:xfrm>
        </p:spPr>
        <p:txBody>
          <a:bodyPr lIns="0" tIns="0" rIns="0" bIns="0" anchor="ctr"/>
          <a:lstStyle>
            <a:lvl1pPr marL="0" indent="0" algn="r">
              <a:buNone/>
              <a:defRPr>
                <a:latin typeface="Raleway Light" pitchFamily="2" charset="0"/>
              </a:defRPr>
            </a:lvl1pPr>
          </a:lstStyle>
          <a:p>
            <a:pPr lvl="0"/>
            <a:r>
              <a:rPr lang="en-US" dirty="0"/>
              <a:t>Text</a:t>
            </a:r>
          </a:p>
        </p:txBody>
      </p:sp>
      <p:sp>
        <p:nvSpPr>
          <p:cNvPr id="21" name="Text Placeholder 5">
            <a:extLst>
              <a:ext uri="{FF2B5EF4-FFF2-40B4-BE49-F238E27FC236}">
                <a16:creationId xmlns:a16="http://schemas.microsoft.com/office/drawing/2014/main" id="{3E432386-8EA5-4AD4-BF83-1A3847D5D488}"/>
              </a:ext>
            </a:extLst>
          </p:cNvPr>
          <p:cNvSpPr>
            <a:spLocks noGrp="1"/>
          </p:cNvSpPr>
          <p:nvPr>
            <p:ph type="body" sz="quarter" idx="14" hasCustomPrompt="1"/>
          </p:nvPr>
        </p:nvSpPr>
        <p:spPr bwMode="gray">
          <a:xfrm>
            <a:off x="4639408" y="2926080"/>
            <a:ext cx="2838231" cy="1645920"/>
          </a:xfrm>
        </p:spPr>
        <p:txBody>
          <a:bodyPr lIns="0" tIns="0" rIns="0" bIns="0" anchor="ctr"/>
          <a:lstStyle>
            <a:lvl1pPr marL="0" indent="0" algn="r">
              <a:buNone/>
              <a:defRPr>
                <a:latin typeface="Raleway Light" pitchFamily="2" charset="0"/>
              </a:defRPr>
            </a:lvl1pPr>
          </a:lstStyle>
          <a:p>
            <a:pPr lvl="0"/>
            <a:r>
              <a:rPr lang="en-US" dirty="0"/>
              <a:t>Text</a:t>
            </a:r>
          </a:p>
        </p:txBody>
      </p:sp>
      <p:sp>
        <p:nvSpPr>
          <p:cNvPr id="16" name="Text Placeholder 4">
            <a:extLst>
              <a:ext uri="{FF2B5EF4-FFF2-40B4-BE49-F238E27FC236}">
                <a16:creationId xmlns:a16="http://schemas.microsoft.com/office/drawing/2014/main" id="{7322B76E-A710-4C85-816A-763EBC340C21}"/>
              </a:ext>
            </a:extLst>
          </p:cNvPr>
          <p:cNvSpPr>
            <a:spLocks noGrp="1"/>
          </p:cNvSpPr>
          <p:nvPr>
            <p:ph type="body" sz="quarter" idx="18" hasCustomPrompt="1"/>
          </p:nvPr>
        </p:nvSpPr>
        <p:spPr>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17" name="Slide Number Placeholder 5">
            <a:extLst>
              <a:ext uri="{FF2B5EF4-FFF2-40B4-BE49-F238E27FC236}">
                <a16:creationId xmlns:a16="http://schemas.microsoft.com/office/drawing/2014/main" id="{A8B25290-40F9-4209-9003-C63D03A2B6BD}"/>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303997499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invGray">
          <a:xfrm>
            <a:off x="227661" y="987574"/>
            <a:ext cx="4206240" cy="3584426"/>
          </a:xfrm>
          <a:prstGeom prst="rect">
            <a:avLst/>
          </a:prstGeom>
        </p:spPr>
        <p:txBody>
          <a:bodyPr/>
          <a:lstStyle>
            <a:lvl1pPr>
              <a:lnSpc>
                <a:spcPct val="100000"/>
              </a:lnSpc>
              <a:spcAft>
                <a:spcPts val="400"/>
              </a:spcAft>
              <a:buClr>
                <a:schemeClr val="tx1"/>
              </a:buClr>
              <a:defRPr/>
            </a:lvl1pPr>
            <a:lvl2pPr>
              <a:lnSpc>
                <a:spcPct val="100000"/>
              </a:lnSpc>
              <a:spcAft>
                <a:spcPts val="400"/>
              </a:spcAft>
              <a:buClr>
                <a:schemeClr val="tx1"/>
              </a:buClr>
              <a:defRPr/>
            </a:lvl2pPr>
            <a:lvl3pPr>
              <a:lnSpc>
                <a:spcPct val="100000"/>
              </a:lnSpc>
              <a:spcAft>
                <a:spcPts val="400"/>
              </a:spcAft>
              <a:buClr>
                <a:schemeClr val="tx1"/>
              </a:buClr>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lvl4p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6" name="Content Placeholder 2">
            <a:extLst>
              <a:ext uri="{FF2B5EF4-FFF2-40B4-BE49-F238E27FC236}">
                <a16:creationId xmlns:a16="http://schemas.microsoft.com/office/drawing/2014/main" id="{8F0C999C-E8DD-4EB6-823D-52177C9EEB31}"/>
              </a:ext>
            </a:extLst>
          </p:cNvPr>
          <p:cNvSpPr>
            <a:spLocks noGrp="1"/>
          </p:cNvSpPr>
          <p:nvPr>
            <p:ph idx="11" hasCustomPrompt="1"/>
          </p:nvPr>
        </p:nvSpPr>
        <p:spPr bwMode="invGray">
          <a:xfrm>
            <a:off x="4598493" y="987574"/>
            <a:ext cx="4206240" cy="3584426"/>
          </a:xfrm>
          <a:prstGeom prst="rect">
            <a:avLst/>
          </a:prstGeom>
        </p:spPr>
        <p:txBody>
          <a:bodyPr/>
          <a:lstStyle>
            <a:lvl1pPr>
              <a:lnSpc>
                <a:spcPct val="100000"/>
              </a:lnSpc>
              <a:spcAft>
                <a:spcPts val="400"/>
              </a:spcAft>
              <a:buClr>
                <a:schemeClr val="tx1"/>
              </a:buClr>
              <a:defRPr/>
            </a:lvl1pPr>
            <a:lvl2pPr>
              <a:lnSpc>
                <a:spcPct val="100000"/>
              </a:lnSpc>
              <a:spcAft>
                <a:spcPts val="400"/>
              </a:spcAft>
              <a:buClr>
                <a:schemeClr val="tx1"/>
              </a:buClr>
              <a:defRPr/>
            </a:lvl2pPr>
            <a:lvl3pPr>
              <a:lnSpc>
                <a:spcPct val="100000"/>
              </a:lnSpc>
              <a:spcAft>
                <a:spcPts val="400"/>
              </a:spcAft>
              <a:buClr>
                <a:schemeClr val="tx1"/>
              </a:buClr>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lvl4p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2" name="Title 1">
            <a:extLst>
              <a:ext uri="{FF2B5EF4-FFF2-40B4-BE49-F238E27FC236}">
                <a16:creationId xmlns:a16="http://schemas.microsoft.com/office/drawing/2014/main" id="{F4096816-C8D8-4D33-ADC6-A0DDE3C6E31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7" name="Slide Number Placeholder 5">
            <a:extLst>
              <a:ext uri="{FF2B5EF4-FFF2-40B4-BE49-F238E27FC236}">
                <a16:creationId xmlns:a16="http://schemas.microsoft.com/office/drawing/2014/main" id="{2C033311-3EA2-455A-ADC5-5B2A99347282}"/>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8" name="Picture 7" descr="Text&#10;&#10;Description automatically generated">
            <a:extLst>
              <a:ext uri="{FF2B5EF4-FFF2-40B4-BE49-F238E27FC236}">
                <a16:creationId xmlns:a16="http://schemas.microsoft.com/office/drawing/2014/main" id="{D9EA5D0A-E9AD-439F-B31D-F2D8C509F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379292724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images 2">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87ECCD5F-585C-4256-9B5B-49C97CB57375}"/>
              </a:ext>
            </a:extLst>
          </p:cNvPr>
          <p:cNvSpPr>
            <a:spLocks noGrp="1" noChangeAspect="1"/>
          </p:cNvSpPr>
          <p:nvPr>
            <p:ph type="pic" sz="quarter" idx="21" hasCustomPrompt="1"/>
          </p:nvPr>
        </p:nvSpPr>
        <p:spPr bwMode="gray">
          <a:xfrm>
            <a:off x="7233922" y="107473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41" name="Picture Placeholder 3">
            <a:extLst>
              <a:ext uri="{FF2B5EF4-FFF2-40B4-BE49-F238E27FC236}">
                <a16:creationId xmlns:a16="http://schemas.microsoft.com/office/drawing/2014/main" id="{B21D74B9-8621-4C24-8533-7BE723A60770}"/>
              </a:ext>
            </a:extLst>
          </p:cNvPr>
          <p:cNvSpPr>
            <a:spLocks noGrp="1" noChangeAspect="1"/>
          </p:cNvSpPr>
          <p:nvPr>
            <p:ph type="pic" sz="quarter" idx="20" hasCustomPrompt="1"/>
          </p:nvPr>
        </p:nvSpPr>
        <p:spPr bwMode="gray">
          <a:xfrm>
            <a:off x="5073164" y="107473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40" name="Picture Placeholder 3">
            <a:extLst>
              <a:ext uri="{FF2B5EF4-FFF2-40B4-BE49-F238E27FC236}">
                <a16:creationId xmlns:a16="http://schemas.microsoft.com/office/drawing/2014/main" id="{0084BE70-235A-4A84-BDB3-2A7C9EDFF3D1}"/>
              </a:ext>
            </a:extLst>
          </p:cNvPr>
          <p:cNvSpPr>
            <a:spLocks noGrp="1" noChangeAspect="1"/>
          </p:cNvSpPr>
          <p:nvPr>
            <p:ph type="pic" sz="quarter" idx="19" hasCustomPrompt="1"/>
          </p:nvPr>
        </p:nvSpPr>
        <p:spPr bwMode="gray">
          <a:xfrm>
            <a:off x="2865122" y="107473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4" name="Picture Placeholder 3">
            <a:extLst>
              <a:ext uri="{FF2B5EF4-FFF2-40B4-BE49-F238E27FC236}">
                <a16:creationId xmlns:a16="http://schemas.microsoft.com/office/drawing/2014/main" id="{3753AB01-8E4C-47D6-B8E3-10AC53C8EB24}"/>
              </a:ext>
            </a:extLst>
          </p:cNvPr>
          <p:cNvSpPr>
            <a:spLocks noGrp="1" noChangeAspect="1"/>
          </p:cNvSpPr>
          <p:nvPr>
            <p:ph type="pic" sz="quarter" idx="10" hasCustomPrompt="1"/>
          </p:nvPr>
        </p:nvSpPr>
        <p:spPr bwMode="gray">
          <a:xfrm>
            <a:off x="706122" y="107473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5" name="Oval 4">
            <a:extLst>
              <a:ext uri="{FF2B5EF4-FFF2-40B4-BE49-F238E27FC236}">
                <a16:creationId xmlns:a16="http://schemas.microsoft.com/office/drawing/2014/main" id="{9525D430-C43C-4729-86E5-DEA9E9E60E43}"/>
              </a:ext>
            </a:extLst>
          </p:cNvPr>
          <p:cNvSpPr>
            <a:spLocks noChangeAspect="1"/>
          </p:cNvSpPr>
          <p:nvPr userDrawn="1"/>
        </p:nvSpPr>
        <p:spPr>
          <a:xfrm>
            <a:off x="704088" y="1078992"/>
            <a:ext cx="1197864" cy="1197864"/>
          </a:xfrm>
          <a:prstGeom prst="ellipse">
            <a:avLst/>
          </a:prstGeom>
          <a:gradFill>
            <a:gsLst>
              <a:gs pos="47000">
                <a:schemeClr val="accent1">
                  <a:alpha val="0"/>
                </a:schemeClr>
              </a:gs>
              <a:gs pos="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FD6F98B-7844-403D-B366-D998D999F999}"/>
              </a:ext>
            </a:extLst>
          </p:cNvPr>
          <p:cNvSpPr>
            <a:spLocks noChangeAspect="1"/>
          </p:cNvSpPr>
          <p:nvPr userDrawn="1"/>
        </p:nvSpPr>
        <p:spPr>
          <a:xfrm>
            <a:off x="5074920" y="1078992"/>
            <a:ext cx="1197864" cy="1197864"/>
          </a:xfrm>
          <a:prstGeom prst="ellipse">
            <a:avLst/>
          </a:prstGeom>
          <a:gradFill>
            <a:gsLst>
              <a:gs pos="47000">
                <a:schemeClr val="accent2">
                  <a:alpha val="0"/>
                </a:schemeClr>
              </a:gs>
              <a:gs pos="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068B072-953A-47FF-A114-8E7D56DE298E}"/>
              </a:ext>
            </a:extLst>
          </p:cNvPr>
          <p:cNvSpPr>
            <a:spLocks noChangeAspect="1"/>
          </p:cNvSpPr>
          <p:nvPr userDrawn="1"/>
        </p:nvSpPr>
        <p:spPr>
          <a:xfrm>
            <a:off x="7232904" y="1078992"/>
            <a:ext cx="1197864" cy="1197864"/>
          </a:xfrm>
          <a:prstGeom prst="ellipse">
            <a:avLst/>
          </a:prstGeom>
          <a:gradFill>
            <a:gsLst>
              <a:gs pos="47000">
                <a:schemeClr val="accent3">
                  <a:alpha val="0"/>
                </a:schemeClr>
              </a:gs>
              <a:gs pos="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E232DF0-A5F7-42CE-A8B7-B50478ADC87D}"/>
              </a:ext>
            </a:extLst>
          </p:cNvPr>
          <p:cNvSpPr>
            <a:spLocks noChangeAspect="1"/>
          </p:cNvSpPr>
          <p:nvPr userDrawn="1"/>
        </p:nvSpPr>
        <p:spPr>
          <a:xfrm>
            <a:off x="2862072" y="1078992"/>
            <a:ext cx="1197864" cy="1197864"/>
          </a:xfrm>
          <a:prstGeom prst="ellipse">
            <a:avLst/>
          </a:prstGeom>
          <a:gradFill>
            <a:gsLst>
              <a:gs pos="47000">
                <a:schemeClr val="accent4">
                  <a:alpha val="0"/>
                </a:schemeClr>
              </a:gs>
              <a:gs pos="0">
                <a:schemeClr val="accent4"/>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C09B28-0925-453E-8BD4-72CDB513A74E}"/>
              </a:ext>
            </a:extLst>
          </p:cNvPr>
          <p:cNvSpPr>
            <a:spLocks noGrp="1"/>
          </p:cNvSpPr>
          <p:nvPr userDrawn="1">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userDrawn="1">
            <p:ph type="body" sz="quarter" idx="11" hasCustomPrompt="1"/>
          </p:nvPr>
        </p:nvSpPr>
        <p:spPr bwMode="gray">
          <a:xfrm>
            <a:off x="333252" y="2721928"/>
            <a:ext cx="1956816" cy="1847088"/>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15" name="Text Placeholder 5">
            <a:extLst>
              <a:ext uri="{FF2B5EF4-FFF2-40B4-BE49-F238E27FC236}">
                <a16:creationId xmlns:a16="http://schemas.microsoft.com/office/drawing/2014/main" id="{C7808F05-407F-4197-BCEF-70999CAED6F0}"/>
              </a:ext>
            </a:extLst>
          </p:cNvPr>
          <p:cNvSpPr>
            <a:spLocks noGrp="1"/>
          </p:cNvSpPr>
          <p:nvPr userDrawn="1">
            <p:ph type="body" sz="quarter" idx="12" hasCustomPrompt="1"/>
          </p:nvPr>
        </p:nvSpPr>
        <p:spPr bwMode="gray">
          <a:xfrm>
            <a:off x="333252" y="2373924"/>
            <a:ext cx="1956816" cy="274320"/>
          </a:xfrm>
        </p:spPr>
        <p:txBody>
          <a:bodyPr lIns="0" tIns="0" rIns="0" bIns="0" anchor="ctr"/>
          <a:lstStyle>
            <a:lvl1pPr marL="0" indent="0" algn="ctr">
              <a:buNone/>
              <a:defRPr sz="1200">
                <a:solidFill>
                  <a:schemeClr val="accent1"/>
                </a:solidFill>
                <a:latin typeface="+mj-lt"/>
              </a:defRPr>
            </a:lvl1pPr>
          </a:lstStyle>
          <a:p>
            <a:pPr lvl="0"/>
            <a:r>
              <a:rPr lang="en-US" dirty="0"/>
              <a:t>Text or Name</a:t>
            </a:r>
          </a:p>
        </p:txBody>
      </p:sp>
      <p:sp>
        <p:nvSpPr>
          <p:cNvPr id="16" name="Text Placeholder 5">
            <a:extLst>
              <a:ext uri="{FF2B5EF4-FFF2-40B4-BE49-F238E27FC236}">
                <a16:creationId xmlns:a16="http://schemas.microsoft.com/office/drawing/2014/main" id="{ACD32266-B506-4017-85D4-6D3B7BFD84BB}"/>
              </a:ext>
            </a:extLst>
          </p:cNvPr>
          <p:cNvSpPr>
            <a:spLocks noGrp="1"/>
          </p:cNvSpPr>
          <p:nvPr userDrawn="1">
            <p:ph type="body" sz="quarter" idx="13" hasCustomPrompt="1"/>
          </p:nvPr>
        </p:nvSpPr>
        <p:spPr bwMode="gray">
          <a:xfrm>
            <a:off x="2504899" y="2721928"/>
            <a:ext cx="1956816" cy="1847088"/>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17" name="Text Placeholder 5">
            <a:extLst>
              <a:ext uri="{FF2B5EF4-FFF2-40B4-BE49-F238E27FC236}">
                <a16:creationId xmlns:a16="http://schemas.microsoft.com/office/drawing/2014/main" id="{EF3D9A09-E93B-484F-B386-63D774A061AD}"/>
              </a:ext>
            </a:extLst>
          </p:cNvPr>
          <p:cNvSpPr>
            <a:spLocks noGrp="1"/>
          </p:cNvSpPr>
          <p:nvPr userDrawn="1">
            <p:ph type="body" sz="quarter" idx="14" hasCustomPrompt="1"/>
          </p:nvPr>
        </p:nvSpPr>
        <p:spPr bwMode="gray">
          <a:xfrm>
            <a:off x="2504899" y="2373924"/>
            <a:ext cx="1956816" cy="274320"/>
          </a:xfrm>
        </p:spPr>
        <p:txBody>
          <a:bodyPr lIns="0" tIns="0" rIns="0" bIns="0" anchor="ctr"/>
          <a:lstStyle>
            <a:lvl1pPr marL="0" indent="0" algn="ctr">
              <a:buNone/>
              <a:defRPr sz="1200">
                <a:solidFill>
                  <a:schemeClr val="accent4"/>
                </a:solidFill>
                <a:latin typeface="+mj-lt"/>
              </a:defRPr>
            </a:lvl1pPr>
          </a:lstStyle>
          <a:p>
            <a:pPr lvl="0"/>
            <a:r>
              <a:rPr lang="en-US" dirty="0"/>
              <a:t>Text or Name</a:t>
            </a:r>
          </a:p>
        </p:txBody>
      </p:sp>
      <p:sp>
        <p:nvSpPr>
          <p:cNvPr id="18" name="Text Placeholder 5">
            <a:extLst>
              <a:ext uri="{FF2B5EF4-FFF2-40B4-BE49-F238E27FC236}">
                <a16:creationId xmlns:a16="http://schemas.microsoft.com/office/drawing/2014/main" id="{9643D738-DC84-4B6E-8D85-DB4008829909}"/>
              </a:ext>
            </a:extLst>
          </p:cNvPr>
          <p:cNvSpPr>
            <a:spLocks noGrp="1"/>
          </p:cNvSpPr>
          <p:nvPr userDrawn="1">
            <p:ph type="body" sz="quarter" idx="15" hasCustomPrompt="1"/>
          </p:nvPr>
        </p:nvSpPr>
        <p:spPr bwMode="gray">
          <a:xfrm>
            <a:off x="4676546" y="2721928"/>
            <a:ext cx="1956816" cy="1847088"/>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25" name="Text Placeholder 5">
            <a:extLst>
              <a:ext uri="{FF2B5EF4-FFF2-40B4-BE49-F238E27FC236}">
                <a16:creationId xmlns:a16="http://schemas.microsoft.com/office/drawing/2014/main" id="{C69CB2B6-4B44-44E8-8312-78C8DCE900DC}"/>
              </a:ext>
            </a:extLst>
          </p:cNvPr>
          <p:cNvSpPr>
            <a:spLocks noGrp="1"/>
          </p:cNvSpPr>
          <p:nvPr userDrawn="1">
            <p:ph type="body" sz="quarter" idx="16" hasCustomPrompt="1"/>
          </p:nvPr>
        </p:nvSpPr>
        <p:spPr bwMode="gray">
          <a:xfrm>
            <a:off x="4676546" y="2373924"/>
            <a:ext cx="1956816" cy="274320"/>
          </a:xfrm>
        </p:spPr>
        <p:txBody>
          <a:bodyPr lIns="0" tIns="0" rIns="0" bIns="0" anchor="ctr"/>
          <a:lstStyle>
            <a:lvl1pPr marL="0" indent="0" algn="ctr">
              <a:buNone/>
              <a:defRPr sz="1200">
                <a:solidFill>
                  <a:schemeClr val="accent2"/>
                </a:solidFill>
                <a:latin typeface="+mj-lt"/>
              </a:defRPr>
            </a:lvl1pPr>
          </a:lstStyle>
          <a:p>
            <a:pPr lvl="0"/>
            <a:r>
              <a:rPr lang="en-US" dirty="0"/>
              <a:t>Text or Name</a:t>
            </a:r>
          </a:p>
        </p:txBody>
      </p:sp>
      <p:sp>
        <p:nvSpPr>
          <p:cNvPr id="26" name="Text Placeholder 5">
            <a:extLst>
              <a:ext uri="{FF2B5EF4-FFF2-40B4-BE49-F238E27FC236}">
                <a16:creationId xmlns:a16="http://schemas.microsoft.com/office/drawing/2014/main" id="{F6ACF818-5DC5-469C-BD9D-38C2BED2F786}"/>
              </a:ext>
            </a:extLst>
          </p:cNvPr>
          <p:cNvSpPr>
            <a:spLocks noGrp="1"/>
          </p:cNvSpPr>
          <p:nvPr userDrawn="1">
            <p:ph type="body" sz="quarter" idx="17" hasCustomPrompt="1"/>
          </p:nvPr>
        </p:nvSpPr>
        <p:spPr bwMode="gray">
          <a:xfrm>
            <a:off x="6848192" y="2721928"/>
            <a:ext cx="1956816" cy="1847088"/>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27" name="Text Placeholder 5">
            <a:extLst>
              <a:ext uri="{FF2B5EF4-FFF2-40B4-BE49-F238E27FC236}">
                <a16:creationId xmlns:a16="http://schemas.microsoft.com/office/drawing/2014/main" id="{52343530-9785-4BA5-AB3D-ED1A31D4EC71}"/>
              </a:ext>
            </a:extLst>
          </p:cNvPr>
          <p:cNvSpPr>
            <a:spLocks noGrp="1"/>
          </p:cNvSpPr>
          <p:nvPr userDrawn="1">
            <p:ph type="body" sz="quarter" idx="18" hasCustomPrompt="1"/>
          </p:nvPr>
        </p:nvSpPr>
        <p:spPr bwMode="gray">
          <a:xfrm>
            <a:off x="6848192" y="2373924"/>
            <a:ext cx="1956816" cy="274320"/>
          </a:xfrm>
        </p:spPr>
        <p:txBody>
          <a:bodyPr lIns="0" tIns="0" rIns="0" bIns="0" anchor="ctr"/>
          <a:lstStyle>
            <a:lvl1pPr marL="0" indent="0" algn="ctr">
              <a:buNone/>
              <a:defRPr sz="1200">
                <a:solidFill>
                  <a:schemeClr val="accent3"/>
                </a:solidFill>
                <a:latin typeface="+mj-lt"/>
              </a:defRPr>
            </a:lvl1pPr>
          </a:lstStyle>
          <a:p>
            <a:pPr lvl="0"/>
            <a:r>
              <a:rPr lang="en-US" dirty="0"/>
              <a:t>Text or Name</a:t>
            </a:r>
          </a:p>
        </p:txBody>
      </p:sp>
      <p:sp>
        <p:nvSpPr>
          <p:cNvPr id="19" name="Text Placeholder 4">
            <a:extLst>
              <a:ext uri="{FF2B5EF4-FFF2-40B4-BE49-F238E27FC236}">
                <a16:creationId xmlns:a16="http://schemas.microsoft.com/office/drawing/2014/main" id="{A1F4DD1D-EEF5-4369-86E6-771BD1D13B72}"/>
              </a:ext>
            </a:extLst>
          </p:cNvPr>
          <p:cNvSpPr>
            <a:spLocks noGrp="1"/>
          </p:cNvSpPr>
          <p:nvPr>
            <p:ph type="body" sz="quarter" idx="22" hasCustomPrompt="1"/>
          </p:nvPr>
        </p:nvSpPr>
        <p:spPr>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0" name="Slide Number Placeholder 5">
            <a:extLst>
              <a:ext uri="{FF2B5EF4-FFF2-40B4-BE49-F238E27FC236}">
                <a16:creationId xmlns:a16="http://schemas.microsoft.com/office/drawing/2014/main" id="{7D72E1CB-4E1D-4323-8C35-68ECA39BCA9A}"/>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417193899"/>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images 3">
    <p:spTree>
      <p:nvGrpSpPr>
        <p:cNvPr id="1" name=""/>
        <p:cNvGrpSpPr/>
        <p:nvPr/>
      </p:nvGrpSpPr>
      <p:grpSpPr>
        <a:xfrm>
          <a:off x="0" y="0"/>
          <a:ext cx="0" cy="0"/>
          <a:chOff x="0" y="0"/>
          <a:chExt cx="0" cy="0"/>
        </a:xfrm>
      </p:grpSpPr>
      <p:sp>
        <p:nvSpPr>
          <p:cNvPr id="63" name="Picture Placeholder 3">
            <a:extLst>
              <a:ext uri="{FF2B5EF4-FFF2-40B4-BE49-F238E27FC236}">
                <a16:creationId xmlns:a16="http://schemas.microsoft.com/office/drawing/2014/main" id="{878B2F4C-301A-408C-8855-A7AF9EB8E00F}"/>
              </a:ext>
            </a:extLst>
          </p:cNvPr>
          <p:cNvSpPr>
            <a:spLocks noGrp="1" noChangeAspect="1"/>
          </p:cNvSpPr>
          <p:nvPr>
            <p:ph type="pic" sz="quarter" idx="21" hasCustomPrompt="1"/>
          </p:nvPr>
        </p:nvSpPr>
        <p:spPr bwMode="gray">
          <a:xfrm>
            <a:off x="7227668" y="3058256"/>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61" name="Picture Placeholder 3">
            <a:extLst>
              <a:ext uri="{FF2B5EF4-FFF2-40B4-BE49-F238E27FC236}">
                <a16:creationId xmlns:a16="http://schemas.microsoft.com/office/drawing/2014/main" id="{77537E8F-8975-4A18-9813-D10B75751278}"/>
              </a:ext>
            </a:extLst>
          </p:cNvPr>
          <p:cNvSpPr>
            <a:spLocks noGrp="1" noChangeAspect="1"/>
          </p:cNvSpPr>
          <p:nvPr>
            <p:ph type="pic" sz="quarter" idx="19" hasCustomPrompt="1"/>
          </p:nvPr>
        </p:nvSpPr>
        <p:spPr bwMode="gray">
          <a:xfrm>
            <a:off x="2884375" y="3058256"/>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62" name="Picture Placeholder 3">
            <a:extLst>
              <a:ext uri="{FF2B5EF4-FFF2-40B4-BE49-F238E27FC236}">
                <a16:creationId xmlns:a16="http://schemas.microsoft.com/office/drawing/2014/main" id="{427954B6-42E4-49AC-A8CC-2B56F6B24301}"/>
              </a:ext>
            </a:extLst>
          </p:cNvPr>
          <p:cNvSpPr>
            <a:spLocks noGrp="1" noChangeAspect="1"/>
          </p:cNvSpPr>
          <p:nvPr>
            <p:ph type="pic" sz="quarter" idx="20" hasCustomPrompt="1"/>
          </p:nvPr>
        </p:nvSpPr>
        <p:spPr bwMode="gray">
          <a:xfrm>
            <a:off x="5056022" y="138771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4" name="Picture Placeholder 3">
            <a:extLst>
              <a:ext uri="{FF2B5EF4-FFF2-40B4-BE49-F238E27FC236}">
                <a16:creationId xmlns:a16="http://schemas.microsoft.com/office/drawing/2014/main" id="{3753AB01-8E4C-47D6-B8E3-10AC53C8EB24}"/>
              </a:ext>
            </a:extLst>
          </p:cNvPr>
          <p:cNvSpPr>
            <a:spLocks noGrp="1" noChangeAspect="1"/>
          </p:cNvSpPr>
          <p:nvPr>
            <p:ph type="pic" sz="quarter" idx="10" hasCustomPrompt="1"/>
          </p:nvPr>
        </p:nvSpPr>
        <p:spPr bwMode="gray">
          <a:xfrm>
            <a:off x="712728" y="1387718"/>
            <a:ext cx="1197864" cy="1197864"/>
          </a:xfrm>
          <a:prstGeom prst="ellipse">
            <a:avLst/>
          </a:prstGeom>
        </p:spPr>
        <p:txBody>
          <a:bodyPr lIns="0" tIns="0" rIns="0" bIns="0" anchor="ctr"/>
          <a:lstStyle>
            <a:lvl1pPr marL="0" indent="0" algn="ctr">
              <a:buNone/>
              <a:defRPr sz="600">
                <a:solidFill>
                  <a:schemeClr val="tx1"/>
                </a:solidFill>
              </a:defRPr>
            </a:lvl1pPr>
          </a:lstStyle>
          <a:p>
            <a:r>
              <a:rPr lang="en-US" dirty="0"/>
              <a:t>Step 1: Click icon to add picture</a:t>
            </a:r>
            <a:br>
              <a:rPr lang="en-US" dirty="0"/>
            </a:br>
            <a:r>
              <a:rPr lang="en-US" dirty="0"/>
              <a:t>Step 2: Go to View &gt;&gt; Slide Master and copy the gradient shape, close the Slide Master and paste the gradient shape on top of the selected image</a:t>
            </a:r>
          </a:p>
        </p:txBody>
      </p:sp>
      <p:sp>
        <p:nvSpPr>
          <p:cNvPr id="58" name="Oval 57">
            <a:extLst>
              <a:ext uri="{FF2B5EF4-FFF2-40B4-BE49-F238E27FC236}">
                <a16:creationId xmlns:a16="http://schemas.microsoft.com/office/drawing/2014/main" id="{B59C02B8-89D8-479B-9609-A61307C54B5F}"/>
              </a:ext>
            </a:extLst>
          </p:cNvPr>
          <p:cNvSpPr>
            <a:spLocks noChangeAspect="1"/>
          </p:cNvSpPr>
          <p:nvPr/>
        </p:nvSpPr>
        <p:spPr bwMode="gray">
          <a:xfrm>
            <a:off x="7223096" y="3058256"/>
            <a:ext cx="1197864" cy="1197864"/>
          </a:xfrm>
          <a:prstGeom prst="ellipse">
            <a:avLst/>
          </a:prstGeom>
          <a:gradFill flip="none" rotWithShape="1">
            <a:gsLst>
              <a:gs pos="47000">
                <a:schemeClr val="accent3">
                  <a:alpha val="0"/>
                </a:schemeClr>
              </a:gs>
              <a:gs pos="0">
                <a:schemeClr val="accent3"/>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50" name="Oval 49">
            <a:extLst>
              <a:ext uri="{FF2B5EF4-FFF2-40B4-BE49-F238E27FC236}">
                <a16:creationId xmlns:a16="http://schemas.microsoft.com/office/drawing/2014/main" id="{8CFCD3AC-BC13-484A-9DB6-0687ADDFA522}"/>
              </a:ext>
            </a:extLst>
          </p:cNvPr>
          <p:cNvSpPr>
            <a:spLocks noChangeAspect="1"/>
          </p:cNvSpPr>
          <p:nvPr/>
        </p:nvSpPr>
        <p:spPr bwMode="gray">
          <a:xfrm>
            <a:off x="5056632" y="1389888"/>
            <a:ext cx="1197864" cy="1197864"/>
          </a:xfrm>
          <a:prstGeom prst="ellipse">
            <a:avLst/>
          </a:prstGeom>
          <a:gradFill flip="none" rotWithShape="1">
            <a:gsLst>
              <a:gs pos="47000">
                <a:schemeClr val="accent2">
                  <a:alpha val="0"/>
                </a:schemeClr>
              </a:gs>
              <a:gs pos="0">
                <a:schemeClr val="accent2"/>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54" name="Oval 53">
            <a:extLst>
              <a:ext uri="{FF2B5EF4-FFF2-40B4-BE49-F238E27FC236}">
                <a16:creationId xmlns:a16="http://schemas.microsoft.com/office/drawing/2014/main" id="{A0257437-5EEA-4AFD-AFBD-4160FDF4BBC1}"/>
              </a:ext>
            </a:extLst>
          </p:cNvPr>
          <p:cNvSpPr>
            <a:spLocks noChangeAspect="1"/>
          </p:cNvSpPr>
          <p:nvPr/>
        </p:nvSpPr>
        <p:spPr bwMode="gray">
          <a:xfrm>
            <a:off x="2879803" y="3058256"/>
            <a:ext cx="1197864" cy="1197864"/>
          </a:xfrm>
          <a:prstGeom prst="ellipse">
            <a:avLst/>
          </a:prstGeom>
          <a:gradFill flip="none" rotWithShape="1">
            <a:gsLst>
              <a:gs pos="47000">
                <a:schemeClr val="accent4">
                  <a:alpha val="0"/>
                </a:schemeClr>
              </a:gs>
              <a:gs pos="0">
                <a:schemeClr val="accent4"/>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12" name="Oval 11">
            <a:extLst>
              <a:ext uri="{FF2B5EF4-FFF2-40B4-BE49-F238E27FC236}">
                <a16:creationId xmlns:a16="http://schemas.microsoft.com/office/drawing/2014/main" id="{ADACA83E-D11F-4623-9756-E043FFD2354A}"/>
              </a:ext>
            </a:extLst>
          </p:cNvPr>
          <p:cNvSpPr>
            <a:spLocks noChangeAspect="1"/>
          </p:cNvSpPr>
          <p:nvPr/>
        </p:nvSpPr>
        <p:spPr bwMode="gray">
          <a:xfrm>
            <a:off x="713232" y="1389888"/>
            <a:ext cx="1197864" cy="1197864"/>
          </a:xfrm>
          <a:prstGeom prst="ellipse">
            <a:avLst/>
          </a:prstGeom>
          <a:gradFill flip="none" rotWithShape="1">
            <a:gsLst>
              <a:gs pos="47000">
                <a:schemeClr val="accent1">
                  <a:alpha val="0"/>
                </a:schemeClr>
              </a:gs>
              <a:gs pos="0">
                <a:schemeClr val="accent1"/>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 dirty="0">
              <a:solidFill>
                <a:schemeClr val="bg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p:ph type="body" sz="quarter" idx="11" hasCustomPrompt="1"/>
          </p:nvPr>
        </p:nvSpPr>
        <p:spPr bwMode="gray">
          <a:xfrm>
            <a:off x="333252" y="2668660"/>
            <a:ext cx="1956816" cy="1901952"/>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15" name="Text Placeholder 5">
            <a:extLst>
              <a:ext uri="{FF2B5EF4-FFF2-40B4-BE49-F238E27FC236}">
                <a16:creationId xmlns:a16="http://schemas.microsoft.com/office/drawing/2014/main" id="{C7808F05-407F-4197-BCEF-70999CAED6F0}"/>
              </a:ext>
            </a:extLst>
          </p:cNvPr>
          <p:cNvSpPr>
            <a:spLocks noGrp="1"/>
          </p:cNvSpPr>
          <p:nvPr>
            <p:ph type="body" sz="quarter" idx="12" hasCustomPrompt="1"/>
          </p:nvPr>
        </p:nvSpPr>
        <p:spPr bwMode="gray">
          <a:xfrm>
            <a:off x="333252" y="1074738"/>
            <a:ext cx="1956816" cy="228600"/>
          </a:xfrm>
        </p:spPr>
        <p:txBody>
          <a:bodyPr lIns="0" tIns="0" rIns="0" bIns="0" anchor="t"/>
          <a:lstStyle>
            <a:lvl1pPr marL="0" indent="0" algn="ctr">
              <a:buNone/>
              <a:defRPr sz="1200">
                <a:solidFill>
                  <a:schemeClr val="accent1"/>
                </a:solidFill>
                <a:latin typeface="+mj-lt"/>
              </a:defRPr>
            </a:lvl1pPr>
          </a:lstStyle>
          <a:p>
            <a:pPr lvl="0"/>
            <a:r>
              <a:rPr lang="en-US" dirty="0"/>
              <a:t>Text or Name</a:t>
            </a:r>
          </a:p>
        </p:txBody>
      </p:sp>
      <p:sp>
        <p:nvSpPr>
          <p:cNvPr id="43" name="Text Placeholder 5">
            <a:extLst>
              <a:ext uri="{FF2B5EF4-FFF2-40B4-BE49-F238E27FC236}">
                <a16:creationId xmlns:a16="http://schemas.microsoft.com/office/drawing/2014/main" id="{0E1A69AA-BB08-47ED-8A27-3EBD2285D3D0}"/>
              </a:ext>
            </a:extLst>
          </p:cNvPr>
          <p:cNvSpPr>
            <a:spLocks noGrp="1"/>
          </p:cNvSpPr>
          <p:nvPr>
            <p:ph type="body" sz="quarter" idx="13" hasCustomPrompt="1"/>
          </p:nvPr>
        </p:nvSpPr>
        <p:spPr bwMode="gray">
          <a:xfrm>
            <a:off x="2504899" y="1074738"/>
            <a:ext cx="1956816" cy="1901952"/>
          </a:xfrm>
        </p:spPr>
        <p:txBody>
          <a:bodyPr lIns="0" tIns="0" rIns="0" bIns="0" anchor="b"/>
          <a:lstStyle>
            <a:lvl1pPr marL="0" indent="0" algn="ctr">
              <a:buNone/>
              <a:defRPr sz="1200">
                <a:latin typeface="Raleway Light" pitchFamily="2" charset="0"/>
              </a:defRPr>
            </a:lvl1pPr>
          </a:lstStyle>
          <a:p>
            <a:pPr lvl="0"/>
            <a:r>
              <a:rPr lang="en-US" dirty="0"/>
              <a:t>Text</a:t>
            </a:r>
          </a:p>
        </p:txBody>
      </p:sp>
      <p:sp>
        <p:nvSpPr>
          <p:cNvPr id="44" name="Text Placeholder 5">
            <a:extLst>
              <a:ext uri="{FF2B5EF4-FFF2-40B4-BE49-F238E27FC236}">
                <a16:creationId xmlns:a16="http://schemas.microsoft.com/office/drawing/2014/main" id="{E568E458-ED09-4594-BF03-6E7B9E566220}"/>
              </a:ext>
            </a:extLst>
          </p:cNvPr>
          <p:cNvSpPr>
            <a:spLocks noGrp="1"/>
          </p:cNvSpPr>
          <p:nvPr>
            <p:ph type="body" sz="quarter" idx="14" hasCustomPrompt="1"/>
          </p:nvPr>
        </p:nvSpPr>
        <p:spPr bwMode="gray">
          <a:xfrm>
            <a:off x="4676546" y="2668660"/>
            <a:ext cx="1956816" cy="1901952"/>
          </a:xfrm>
        </p:spPr>
        <p:txBody>
          <a:bodyPr lIns="0" tIns="0" rIns="0" bIns="0" anchor="t"/>
          <a:lstStyle>
            <a:lvl1pPr marL="0" indent="0" algn="ctr">
              <a:buNone/>
              <a:defRPr sz="1200">
                <a:latin typeface="Raleway Light" pitchFamily="2" charset="0"/>
              </a:defRPr>
            </a:lvl1pPr>
          </a:lstStyle>
          <a:p>
            <a:pPr lvl="0"/>
            <a:r>
              <a:rPr lang="en-US" dirty="0"/>
              <a:t>Text</a:t>
            </a:r>
          </a:p>
        </p:txBody>
      </p:sp>
      <p:sp>
        <p:nvSpPr>
          <p:cNvPr id="45" name="Text Placeholder 5">
            <a:extLst>
              <a:ext uri="{FF2B5EF4-FFF2-40B4-BE49-F238E27FC236}">
                <a16:creationId xmlns:a16="http://schemas.microsoft.com/office/drawing/2014/main" id="{B164CC54-F8A7-4852-B819-D7C108DCD290}"/>
              </a:ext>
            </a:extLst>
          </p:cNvPr>
          <p:cNvSpPr>
            <a:spLocks noGrp="1"/>
          </p:cNvSpPr>
          <p:nvPr>
            <p:ph type="body" sz="quarter" idx="15" hasCustomPrompt="1"/>
          </p:nvPr>
        </p:nvSpPr>
        <p:spPr bwMode="gray">
          <a:xfrm>
            <a:off x="6848192" y="1074738"/>
            <a:ext cx="1956816" cy="1901952"/>
          </a:xfrm>
        </p:spPr>
        <p:txBody>
          <a:bodyPr lIns="0" tIns="0" rIns="0" bIns="0" anchor="b"/>
          <a:lstStyle>
            <a:lvl1pPr marL="0" indent="0" algn="ctr">
              <a:buNone/>
              <a:defRPr sz="1200">
                <a:latin typeface="Raleway Light" pitchFamily="2" charset="0"/>
              </a:defRPr>
            </a:lvl1pPr>
          </a:lstStyle>
          <a:p>
            <a:pPr lvl="0"/>
            <a:r>
              <a:rPr lang="en-US" dirty="0"/>
              <a:t>Text</a:t>
            </a:r>
          </a:p>
        </p:txBody>
      </p:sp>
      <p:sp>
        <p:nvSpPr>
          <p:cNvPr id="46" name="Text Placeholder 5">
            <a:extLst>
              <a:ext uri="{FF2B5EF4-FFF2-40B4-BE49-F238E27FC236}">
                <a16:creationId xmlns:a16="http://schemas.microsoft.com/office/drawing/2014/main" id="{1E3A88E7-988D-47C0-8A7F-409F5119B7F5}"/>
              </a:ext>
            </a:extLst>
          </p:cNvPr>
          <p:cNvSpPr>
            <a:spLocks noGrp="1"/>
          </p:cNvSpPr>
          <p:nvPr>
            <p:ph type="body" sz="quarter" idx="16" hasCustomPrompt="1"/>
          </p:nvPr>
        </p:nvSpPr>
        <p:spPr bwMode="gray">
          <a:xfrm>
            <a:off x="2504899" y="4342012"/>
            <a:ext cx="1956816" cy="228600"/>
          </a:xfrm>
        </p:spPr>
        <p:txBody>
          <a:bodyPr lIns="0" tIns="0" rIns="0" bIns="0" anchor="b"/>
          <a:lstStyle>
            <a:lvl1pPr marL="0" indent="0" algn="ctr">
              <a:buNone/>
              <a:defRPr sz="1200">
                <a:solidFill>
                  <a:schemeClr val="accent4"/>
                </a:solidFill>
                <a:latin typeface="+mj-lt"/>
              </a:defRPr>
            </a:lvl1pPr>
          </a:lstStyle>
          <a:p>
            <a:pPr lvl="0"/>
            <a:r>
              <a:rPr lang="en-US" dirty="0"/>
              <a:t>Text or Name</a:t>
            </a:r>
          </a:p>
        </p:txBody>
      </p:sp>
      <p:sp>
        <p:nvSpPr>
          <p:cNvPr id="47" name="Text Placeholder 5">
            <a:extLst>
              <a:ext uri="{FF2B5EF4-FFF2-40B4-BE49-F238E27FC236}">
                <a16:creationId xmlns:a16="http://schemas.microsoft.com/office/drawing/2014/main" id="{1FBC6CF9-7E8C-4DC5-9B67-468A5F82C02E}"/>
              </a:ext>
            </a:extLst>
          </p:cNvPr>
          <p:cNvSpPr>
            <a:spLocks noGrp="1"/>
          </p:cNvSpPr>
          <p:nvPr>
            <p:ph type="body" sz="quarter" idx="17" hasCustomPrompt="1"/>
          </p:nvPr>
        </p:nvSpPr>
        <p:spPr bwMode="gray">
          <a:xfrm>
            <a:off x="4676546" y="1074738"/>
            <a:ext cx="1956816" cy="228600"/>
          </a:xfrm>
        </p:spPr>
        <p:txBody>
          <a:bodyPr lIns="0" tIns="0" rIns="0" bIns="0" anchor="t"/>
          <a:lstStyle>
            <a:lvl1pPr marL="0" indent="0" algn="ctr">
              <a:buNone/>
              <a:defRPr sz="1200">
                <a:solidFill>
                  <a:schemeClr val="accent2"/>
                </a:solidFill>
                <a:latin typeface="+mj-lt"/>
              </a:defRPr>
            </a:lvl1pPr>
          </a:lstStyle>
          <a:p>
            <a:pPr lvl="0"/>
            <a:r>
              <a:rPr lang="en-US" dirty="0"/>
              <a:t>Text or Name</a:t>
            </a:r>
          </a:p>
        </p:txBody>
      </p:sp>
      <p:sp>
        <p:nvSpPr>
          <p:cNvPr id="48" name="Text Placeholder 5">
            <a:extLst>
              <a:ext uri="{FF2B5EF4-FFF2-40B4-BE49-F238E27FC236}">
                <a16:creationId xmlns:a16="http://schemas.microsoft.com/office/drawing/2014/main" id="{2C3C7B8A-741D-49C0-B7FB-F8BF4C55FBD5}"/>
              </a:ext>
            </a:extLst>
          </p:cNvPr>
          <p:cNvSpPr>
            <a:spLocks noGrp="1"/>
          </p:cNvSpPr>
          <p:nvPr>
            <p:ph type="body" sz="quarter" idx="18" hasCustomPrompt="1"/>
          </p:nvPr>
        </p:nvSpPr>
        <p:spPr bwMode="gray">
          <a:xfrm>
            <a:off x="6848192" y="4342012"/>
            <a:ext cx="1956816" cy="228600"/>
          </a:xfrm>
        </p:spPr>
        <p:txBody>
          <a:bodyPr lIns="0" tIns="0" rIns="0" bIns="0" anchor="b"/>
          <a:lstStyle>
            <a:lvl1pPr marL="0" indent="0" algn="ctr">
              <a:buNone/>
              <a:defRPr sz="1200">
                <a:solidFill>
                  <a:schemeClr val="accent3"/>
                </a:solidFill>
                <a:latin typeface="+mj-lt"/>
              </a:defRPr>
            </a:lvl1pPr>
          </a:lstStyle>
          <a:p>
            <a:pPr lvl="0"/>
            <a:r>
              <a:rPr lang="en-US" dirty="0"/>
              <a:t>Text or Name</a:t>
            </a:r>
          </a:p>
        </p:txBody>
      </p:sp>
      <p:sp>
        <p:nvSpPr>
          <p:cNvPr id="19" name="Text Placeholder 4">
            <a:extLst>
              <a:ext uri="{FF2B5EF4-FFF2-40B4-BE49-F238E27FC236}">
                <a16:creationId xmlns:a16="http://schemas.microsoft.com/office/drawing/2014/main" id="{B12C8930-4036-4586-BFA3-861A9E0E2D94}"/>
              </a:ext>
            </a:extLst>
          </p:cNvPr>
          <p:cNvSpPr>
            <a:spLocks noGrp="1"/>
          </p:cNvSpPr>
          <p:nvPr>
            <p:ph type="body" sz="quarter" idx="22" hasCustomPrompt="1"/>
          </p:nvPr>
        </p:nvSpPr>
        <p:spPr>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0" name="Slide Number Placeholder 5">
            <a:extLst>
              <a:ext uri="{FF2B5EF4-FFF2-40B4-BE49-F238E27FC236}">
                <a16:creationId xmlns:a16="http://schemas.microsoft.com/office/drawing/2014/main" id="{3FAFA1CE-A998-44AF-8B12-0922F9C076B5}"/>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3984171808"/>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with 3 column">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DED66E28-51A1-4EDD-9DCC-EC73859E41C7}"/>
              </a:ext>
            </a:extLst>
          </p:cNvPr>
          <p:cNvSpPr/>
          <p:nvPr userDrawn="1"/>
        </p:nvSpPr>
        <p:spPr bwMode="gray">
          <a:xfrm>
            <a:off x="6080096" y="1074738"/>
            <a:ext cx="2724912"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gray">
          <a:xfrm>
            <a:off x="320675" y="1074738"/>
            <a:ext cx="2724912"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gray">
          <a:xfrm>
            <a:off x="3200386" y="1074738"/>
            <a:ext cx="2724912"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gray">
          <a:xfrm>
            <a:off x="320675" y="1074738"/>
            <a:ext cx="2724912" cy="539496"/>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gray">
          <a:xfrm>
            <a:off x="3200386" y="1074738"/>
            <a:ext cx="2724912" cy="539496"/>
          </a:xfrm>
        </p:spPr>
        <p:txBody>
          <a:bodyPr lIns="91440" tIns="45720" rIns="91440" bIns="45720" anchor="ctr"/>
          <a:lstStyle>
            <a:lvl1pPr marL="0" indent="0" algn="l">
              <a:buNone/>
              <a:defRPr sz="1200">
                <a:solidFill>
                  <a:schemeClr val="accent4"/>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gray">
          <a:xfrm>
            <a:off x="6080096" y="1074738"/>
            <a:ext cx="2724912" cy="539496"/>
          </a:xfrm>
        </p:spPr>
        <p:txBody>
          <a:bodyPr lIns="91440" tIns="45720" rIns="91440" bIns="45720" anchor="ctr"/>
          <a:lstStyle>
            <a:lvl1pPr marL="0" indent="0" algn="l">
              <a:buNone/>
              <a:defRPr sz="1200">
                <a:solidFill>
                  <a:schemeClr val="accent2"/>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gray">
          <a:xfrm>
            <a:off x="320675" y="1723292"/>
            <a:ext cx="2724912"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gray">
          <a:xfrm>
            <a:off x="3200386" y="1723292"/>
            <a:ext cx="2724912"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31" name="Text Placeholder 5">
            <a:extLst>
              <a:ext uri="{FF2B5EF4-FFF2-40B4-BE49-F238E27FC236}">
                <a16:creationId xmlns:a16="http://schemas.microsoft.com/office/drawing/2014/main" id="{A4016478-8F60-49D5-810D-2850AB8FF90C}"/>
              </a:ext>
            </a:extLst>
          </p:cNvPr>
          <p:cNvSpPr>
            <a:spLocks noGrp="1"/>
          </p:cNvSpPr>
          <p:nvPr>
            <p:ph type="body" sz="quarter" idx="28" hasCustomPrompt="1"/>
          </p:nvPr>
        </p:nvSpPr>
        <p:spPr bwMode="gray">
          <a:xfrm>
            <a:off x="6080096" y="1723292"/>
            <a:ext cx="2724912"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13" name="Slide Number Placeholder 5">
            <a:extLst>
              <a:ext uri="{FF2B5EF4-FFF2-40B4-BE49-F238E27FC236}">
                <a16:creationId xmlns:a16="http://schemas.microsoft.com/office/drawing/2014/main" id="{26BB1B28-3BC0-47DF-AF0B-C9C6A2AAE6CC}"/>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464745702"/>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with 4 column">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B1E5C47-290E-4DD8-AE0F-3D43227016A2}"/>
              </a:ext>
            </a:extLst>
          </p:cNvPr>
          <p:cNvSpPr/>
          <p:nvPr userDrawn="1"/>
        </p:nvSpPr>
        <p:spPr bwMode="gray">
          <a:xfrm>
            <a:off x="320675" y="1074738"/>
            <a:ext cx="2029968"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gray">
          <a:xfrm>
            <a:off x="2472130" y="1074738"/>
            <a:ext cx="2029968"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gray">
          <a:xfrm>
            <a:off x="4623585" y="1074738"/>
            <a:ext cx="2029968"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gray">
          <a:xfrm>
            <a:off x="6775040" y="1074738"/>
            <a:ext cx="2029968"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gray">
          <a:xfrm>
            <a:off x="320675" y="1074738"/>
            <a:ext cx="2029968" cy="539496"/>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gray">
          <a:xfrm>
            <a:off x="2472130" y="1074738"/>
            <a:ext cx="2029968" cy="539496"/>
          </a:xfrm>
        </p:spPr>
        <p:txBody>
          <a:bodyPr lIns="91440" tIns="45720" rIns="91440" bIns="45720" anchor="ctr"/>
          <a:lstStyle>
            <a:lvl1pPr marL="0" indent="0" algn="l">
              <a:buNone/>
              <a:defRPr sz="1200">
                <a:solidFill>
                  <a:schemeClr val="accent4"/>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gray">
          <a:xfrm>
            <a:off x="4623585" y="1074738"/>
            <a:ext cx="2029968" cy="539496"/>
          </a:xfrm>
        </p:spPr>
        <p:txBody>
          <a:bodyPr lIns="91440" tIns="45720" rIns="91440" bIns="45720" anchor="ctr"/>
          <a:lstStyle>
            <a:lvl1pPr marL="0" indent="0" algn="l">
              <a:buNone/>
              <a:defRPr sz="1200">
                <a:solidFill>
                  <a:schemeClr val="accent2"/>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gray">
          <a:xfrm>
            <a:off x="6775040" y="1074738"/>
            <a:ext cx="2029968" cy="539496"/>
          </a:xfrm>
        </p:spPr>
        <p:txBody>
          <a:bodyPr lIns="91440" tIns="45720" rIns="91440" bIns="45720" anchor="ctr"/>
          <a:lstStyle>
            <a:lvl1pPr marL="0" indent="0" algn="l">
              <a:buNone/>
              <a:defRPr sz="1200">
                <a:solidFill>
                  <a:schemeClr val="accent3"/>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gray">
          <a:xfrm>
            <a:off x="320675" y="1723292"/>
            <a:ext cx="2029968"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gray">
          <a:xfrm>
            <a:off x="2472130" y="1723292"/>
            <a:ext cx="2029968"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gray">
          <a:xfrm>
            <a:off x="4623585" y="1723292"/>
            <a:ext cx="2029968"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gray">
          <a:xfrm>
            <a:off x="6775040" y="1723292"/>
            <a:ext cx="2029968"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0" name="Slide Number Placeholder 5">
            <a:extLst>
              <a:ext uri="{FF2B5EF4-FFF2-40B4-BE49-F238E27FC236}">
                <a16:creationId xmlns:a16="http://schemas.microsoft.com/office/drawing/2014/main" id="{E8789BFB-76BE-48A3-ADBF-D123AAD45D6F}"/>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389805694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5 column">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B1E5C47-290E-4DD8-AE0F-3D43227016A2}"/>
              </a:ext>
            </a:extLst>
          </p:cNvPr>
          <p:cNvSpPr/>
          <p:nvPr userDrawn="1"/>
        </p:nvSpPr>
        <p:spPr bwMode="gray">
          <a:xfrm>
            <a:off x="320675" y="1074738"/>
            <a:ext cx="1609344"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gray">
          <a:xfrm>
            <a:off x="320675" y="1074738"/>
            <a:ext cx="1609344" cy="539496"/>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gray">
          <a:xfrm>
            <a:off x="3758169" y="1074738"/>
            <a:ext cx="1609344"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gray">
          <a:xfrm>
            <a:off x="2039422" y="1074738"/>
            <a:ext cx="1609344"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gray">
          <a:xfrm>
            <a:off x="7195664" y="1074738"/>
            <a:ext cx="1609344"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30" name="Rectangle: Rounded Corners 29">
            <a:extLst>
              <a:ext uri="{FF2B5EF4-FFF2-40B4-BE49-F238E27FC236}">
                <a16:creationId xmlns:a16="http://schemas.microsoft.com/office/drawing/2014/main" id="{89A430DB-9AC6-4124-9F1D-3E09ED198280}"/>
              </a:ext>
            </a:extLst>
          </p:cNvPr>
          <p:cNvSpPr/>
          <p:nvPr userDrawn="1"/>
        </p:nvSpPr>
        <p:spPr bwMode="gray">
          <a:xfrm>
            <a:off x="5476916" y="1074738"/>
            <a:ext cx="1609344" cy="540998"/>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gray">
          <a:xfrm>
            <a:off x="2039422" y="1074738"/>
            <a:ext cx="1609344" cy="539496"/>
          </a:xfrm>
        </p:spPr>
        <p:txBody>
          <a:bodyPr lIns="91440" tIns="45720" rIns="91440" bIns="45720" anchor="ctr"/>
          <a:lstStyle>
            <a:lvl1pPr marL="0" indent="0" algn="l">
              <a:buNone/>
              <a:defRPr sz="1200">
                <a:solidFill>
                  <a:schemeClr val="accent4"/>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gray">
          <a:xfrm>
            <a:off x="3758169" y="1074738"/>
            <a:ext cx="1609344" cy="539496"/>
          </a:xfrm>
        </p:spPr>
        <p:txBody>
          <a:bodyPr lIns="91440" tIns="45720" rIns="91440" bIns="45720" anchor="ctr"/>
          <a:lstStyle>
            <a:lvl1pPr marL="0" indent="0" algn="l">
              <a:buNone/>
              <a:defRPr sz="1200">
                <a:solidFill>
                  <a:schemeClr val="accent2"/>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gray">
          <a:xfrm>
            <a:off x="5476916" y="1074738"/>
            <a:ext cx="1609344" cy="539496"/>
          </a:xfrm>
        </p:spPr>
        <p:txBody>
          <a:bodyPr lIns="91440" tIns="45720" rIns="91440" bIns="45720" anchor="ctr"/>
          <a:lstStyle>
            <a:lvl1pPr marL="0" indent="0" algn="l">
              <a:buNone/>
              <a:defRPr sz="1200">
                <a:solidFill>
                  <a:schemeClr val="accent3"/>
                </a:solidFill>
                <a:latin typeface="+mj-lt"/>
              </a:defRPr>
            </a:lvl1pPr>
          </a:lstStyle>
          <a:p>
            <a:pPr lvl="0"/>
            <a:r>
              <a:rPr lang="en-US" dirty="0"/>
              <a:t>Title</a:t>
            </a:r>
          </a:p>
        </p:txBody>
      </p:sp>
      <p:sp>
        <p:nvSpPr>
          <p:cNvPr id="18" name="Text Placeholder 5">
            <a:extLst>
              <a:ext uri="{FF2B5EF4-FFF2-40B4-BE49-F238E27FC236}">
                <a16:creationId xmlns:a16="http://schemas.microsoft.com/office/drawing/2014/main" id="{4348901D-A737-400F-9AEA-C80A37435537}"/>
              </a:ext>
            </a:extLst>
          </p:cNvPr>
          <p:cNvSpPr>
            <a:spLocks noGrp="1"/>
          </p:cNvSpPr>
          <p:nvPr>
            <p:ph type="body" sz="quarter" idx="31" hasCustomPrompt="1"/>
          </p:nvPr>
        </p:nvSpPr>
        <p:spPr bwMode="gray">
          <a:xfrm>
            <a:off x="7195664" y="1074738"/>
            <a:ext cx="1609344" cy="539496"/>
          </a:xfrm>
        </p:spPr>
        <p:txBody>
          <a:bodyPr lIns="91440" tIns="45720" rIns="91440" bIns="45720" anchor="ctr"/>
          <a:lstStyle>
            <a:lvl1pPr marL="0" indent="0" algn="l">
              <a:buNone/>
              <a:defRPr sz="1200">
                <a:solidFill>
                  <a:schemeClr val="accent5"/>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gray">
          <a:xfrm>
            <a:off x="320675"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gray">
          <a:xfrm>
            <a:off x="2039422"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gray">
          <a:xfrm>
            <a:off x="3758169"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4" name="Text Placeholder 5">
            <a:extLst>
              <a:ext uri="{FF2B5EF4-FFF2-40B4-BE49-F238E27FC236}">
                <a16:creationId xmlns:a16="http://schemas.microsoft.com/office/drawing/2014/main" id="{E55A2A1D-3F56-4503-9059-B511BC314172}"/>
              </a:ext>
            </a:extLst>
          </p:cNvPr>
          <p:cNvSpPr>
            <a:spLocks noGrp="1"/>
          </p:cNvSpPr>
          <p:nvPr>
            <p:ph type="body" sz="quarter" idx="33" hasCustomPrompt="1"/>
          </p:nvPr>
        </p:nvSpPr>
        <p:spPr bwMode="gray">
          <a:xfrm>
            <a:off x="5476916"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31" name="Text Placeholder 5">
            <a:extLst>
              <a:ext uri="{FF2B5EF4-FFF2-40B4-BE49-F238E27FC236}">
                <a16:creationId xmlns:a16="http://schemas.microsoft.com/office/drawing/2014/main" id="{2E545EB7-8306-4D99-9657-FBCB23C098F2}"/>
              </a:ext>
            </a:extLst>
          </p:cNvPr>
          <p:cNvSpPr>
            <a:spLocks noGrp="1"/>
          </p:cNvSpPr>
          <p:nvPr>
            <p:ph type="body" sz="quarter" idx="34" hasCustomPrompt="1"/>
          </p:nvPr>
        </p:nvSpPr>
        <p:spPr bwMode="gray">
          <a:xfrm>
            <a:off x="7195664" y="1723292"/>
            <a:ext cx="1609344" cy="2851104"/>
          </a:xfrm>
        </p:spPr>
        <p:txBody>
          <a:bodyPr lIns="91440" tIns="45720" rIns="91440" bIns="45720" anchor="t"/>
          <a:lstStyle>
            <a:lvl1pPr marL="0" indent="0" algn="l">
              <a:buNone/>
              <a:defRPr sz="1100">
                <a:latin typeface="+mn-lt"/>
              </a:defRPr>
            </a:lvl1pPr>
          </a:lstStyle>
          <a:p>
            <a:pPr lvl="0"/>
            <a:r>
              <a:rPr lang="en-US" dirty="0"/>
              <a:t>Text</a:t>
            </a:r>
          </a:p>
        </p:txBody>
      </p:sp>
      <p:sp>
        <p:nvSpPr>
          <p:cNvPr id="20" name="Slide Number Placeholder 5">
            <a:extLst>
              <a:ext uri="{FF2B5EF4-FFF2-40B4-BE49-F238E27FC236}">
                <a16:creationId xmlns:a16="http://schemas.microsoft.com/office/drawing/2014/main" id="{30C0B062-FE04-48D4-AEE7-DCEDF49761BB}"/>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02772181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pointers">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8126CDE0-1019-4C6A-A885-33A29BC441DE}"/>
              </a:ext>
            </a:extLst>
          </p:cNvPr>
          <p:cNvSpPr>
            <a:spLocks/>
          </p:cNvSpPr>
          <p:nvPr userDrawn="1"/>
        </p:nvSpPr>
        <p:spPr bwMode="gray">
          <a:xfrm>
            <a:off x="2423690" y="3544641"/>
            <a:ext cx="6381317" cy="372861"/>
          </a:xfrm>
          <a:prstGeom prst="roundRect">
            <a:avLst/>
          </a:prstGeom>
          <a:gradFill flip="none" rotWithShape="1">
            <a:gsLst>
              <a:gs pos="0">
                <a:schemeClr val="bg1"/>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43" name="Rectangle: Rounded Corners 42">
            <a:extLst>
              <a:ext uri="{FF2B5EF4-FFF2-40B4-BE49-F238E27FC236}">
                <a16:creationId xmlns:a16="http://schemas.microsoft.com/office/drawing/2014/main" id="{48DC1592-6D6A-44FC-BEE8-54ACFA33F527}"/>
              </a:ext>
            </a:extLst>
          </p:cNvPr>
          <p:cNvSpPr>
            <a:spLocks/>
          </p:cNvSpPr>
          <p:nvPr userDrawn="1"/>
        </p:nvSpPr>
        <p:spPr bwMode="gray">
          <a:xfrm>
            <a:off x="3329212" y="2890144"/>
            <a:ext cx="5475795" cy="372861"/>
          </a:xfrm>
          <a:prstGeom prst="roundRect">
            <a:avLst/>
          </a:prstGeom>
          <a:gradFill flip="none" rotWithShape="1">
            <a:gsLst>
              <a:gs pos="0">
                <a:schemeClr val="bg1"/>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2"/>
              </a:solidFill>
              <a:latin typeface="+mj-lt"/>
            </a:endParaRPr>
          </a:p>
        </p:txBody>
      </p:sp>
      <p:sp>
        <p:nvSpPr>
          <p:cNvPr id="44" name="Rectangle: Rounded Corners 43">
            <a:extLst>
              <a:ext uri="{FF2B5EF4-FFF2-40B4-BE49-F238E27FC236}">
                <a16:creationId xmlns:a16="http://schemas.microsoft.com/office/drawing/2014/main" id="{6055CC8A-A8C2-4330-804C-8514561E0CC7}"/>
              </a:ext>
            </a:extLst>
          </p:cNvPr>
          <p:cNvSpPr>
            <a:spLocks/>
          </p:cNvSpPr>
          <p:nvPr userDrawn="1"/>
        </p:nvSpPr>
        <p:spPr bwMode="gray">
          <a:xfrm>
            <a:off x="4261367" y="2235647"/>
            <a:ext cx="4543640" cy="372861"/>
          </a:xfrm>
          <a:prstGeom prst="roundRect">
            <a:avLst/>
          </a:prstGeom>
          <a:gradFill flip="none" rotWithShape="1">
            <a:gsLst>
              <a:gs pos="0">
                <a:schemeClr val="bg1"/>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3"/>
              </a:solidFill>
              <a:latin typeface="+mj-lt"/>
            </a:endParaRPr>
          </a:p>
        </p:txBody>
      </p:sp>
      <p:sp>
        <p:nvSpPr>
          <p:cNvPr id="45" name="Rectangle: Rounded Corners 44">
            <a:extLst>
              <a:ext uri="{FF2B5EF4-FFF2-40B4-BE49-F238E27FC236}">
                <a16:creationId xmlns:a16="http://schemas.microsoft.com/office/drawing/2014/main" id="{A76F0322-7273-4B4B-827B-1CFB479D1C12}"/>
              </a:ext>
            </a:extLst>
          </p:cNvPr>
          <p:cNvSpPr>
            <a:spLocks/>
          </p:cNvSpPr>
          <p:nvPr userDrawn="1"/>
        </p:nvSpPr>
        <p:spPr bwMode="gray">
          <a:xfrm>
            <a:off x="5178844" y="1581150"/>
            <a:ext cx="3626163" cy="372861"/>
          </a:xfrm>
          <a:prstGeom prst="roundRect">
            <a:avLst/>
          </a:prstGeom>
          <a:gradFill flip="none" rotWithShape="1">
            <a:gsLst>
              <a:gs pos="0">
                <a:schemeClr val="bg1"/>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5"/>
              </a:solidFill>
              <a:latin typeface="+mj-lt"/>
            </a:endParaRP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gray">
          <a:xfrm>
            <a:off x="2423690" y="3544641"/>
            <a:ext cx="6381317" cy="372861"/>
          </a:xfrm>
        </p:spPr>
        <p:txBody>
          <a:bodyPr lIns="91440" tIns="45720" rIns="91440" bIns="45720" anchor="ctr"/>
          <a:lstStyle>
            <a:lvl1pPr marL="0" indent="0" algn="l">
              <a:buNone/>
              <a:defRPr sz="1200">
                <a:solidFill>
                  <a:schemeClr val="accent4"/>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gray">
          <a:xfrm>
            <a:off x="3329212" y="2890144"/>
            <a:ext cx="5475795" cy="372861"/>
          </a:xfrm>
        </p:spPr>
        <p:txBody>
          <a:bodyPr lIns="91440" tIns="45720" rIns="91440" bIns="45720" anchor="ctr"/>
          <a:lstStyle>
            <a:lvl1pPr marL="0" indent="0" algn="l">
              <a:buNone/>
              <a:defRPr sz="1200">
                <a:solidFill>
                  <a:schemeClr val="accent2"/>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gray">
          <a:xfrm>
            <a:off x="4261367" y="2235647"/>
            <a:ext cx="4543640" cy="372861"/>
          </a:xfrm>
        </p:spPr>
        <p:txBody>
          <a:bodyPr lIns="91440" tIns="45720" rIns="91440" bIns="45720" anchor="ctr"/>
          <a:lstStyle>
            <a:lvl1pPr marL="0" indent="0" algn="l">
              <a:buNone/>
              <a:defRPr sz="1200">
                <a:solidFill>
                  <a:schemeClr val="accent3"/>
                </a:solidFill>
                <a:latin typeface="+mj-lt"/>
              </a:defRPr>
            </a:lvl1pPr>
          </a:lstStyle>
          <a:p>
            <a:pPr lvl="0"/>
            <a:r>
              <a:rPr lang="en-US" dirty="0"/>
              <a:t>Title</a:t>
            </a:r>
          </a:p>
        </p:txBody>
      </p:sp>
      <p:sp>
        <p:nvSpPr>
          <p:cNvPr id="18" name="Text Placeholder 5">
            <a:extLst>
              <a:ext uri="{FF2B5EF4-FFF2-40B4-BE49-F238E27FC236}">
                <a16:creationId xmlns:a16="http://schemas.microsoft.com/office/drawing/2014/main" id="{4348901D-A737-400F-9AEA-C80A37435537}"/>
              </a:ext>
            </a:extLst>
          </p:cNvPr>
          <p:cNvSpPr>
            <a:spLocks noGrp="1"/>
          </p:cNvSpPr>
          <p:nvPr>
            <p:ph type="body" sz="quarter" idx="31" hasCustomPrompt="1"/>
          </p:nvPr>
        </p:nvSpPr>
        <p:spPr bwMode="gray">
          <a:xfrm>
            <a:off x="5178844" y="1581150"/>
            <a:ext cx="3626163" cy="372861"/>
          </a:xfrm>
        </p:spPr>
        <p:txBody>
          <a:bodyPr lIns="91440" tIns="45720" rIns="91440" bIns="45720" anchor="ctr"/>
          <a:lstStyle>
            <a:lvl1pPr marL="0" indent="0" algn="l">
              <a:buNone/>
              <a:defRPr sz="1200">
                <a:solidFill>
                  <a:schemeClr val="accent5"/>
                </a:solidFill>
                <a:latin typeface="+mj-lt"/>
              </a:defRPr>
            </a:lvl1pPr>
          </a:lstStyle>
          <a:p>
            <a:pPr lvl="0"/>
            <a:r>
              <a:rPr lang="en-US" dirty="0"/>
              <a:t>Title</a:t>
            </a:r>
          </a:p>
        </p:txBody>
      </p:sp>
      <p:sp>
        <p:nvSpPr>
          <p:cNvPr id="41" name="Rectangle: Rounded Corners 40">
            <a:extLst>
              <a:ext uri="{FF2B5EF4-FFF2-40B4-BE49-F238E27FC236}">
                <a16:creationId xmlns:a16="http://schemas.microsoft.com/office/drawing/2014/main" id="{0E24CE73-EE80-44BF-BEE2-FD200652961F}"/>
              </a:ext>
            </a:extLst>
          </p:cNvPr>
          <p:cNvSpPr>
            <a:spLocks/>
          </p:cNvSpPr>
          <p:nvPr userDrawn="1"/>
        </p:nvSpPr>
        <p:spPr bwMode="gray">
          <a:xfrm>
            <a:off x="1500412" y="4199137"/>
            <a:ext cx="7304595" cy="372861"/>
          </a:xfrm>
          <a:prstGeom prst="roundRect">
            <a:avLst/>
          </a:prstGeom>
          <a:gradFill flip="none" rotWithShape="1">
            <a:gsLst>
              <a:gs pos="0">
                <a:schemeClr val="bg1"/>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1"/>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gray">
          <a:xfrm>
            <a:off x="1500412" y="4199137"/>
            <a:ext cx="7304595" cy="372861"/>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0" name="Oval 19">
            <a:extLst>
              <a:ext uri="{FF2B5EF4-FFF2-40B4-BE49-F238E27FC236}">
                <a16:creationId xmlns:a16="http://schemas.microsoft.com/office/drawing/2014/main" id="{A7C0A67C-066C-49DC-8DF6-DAA330603A48}"/>
              </a:ext>
            </a:extLst>
          </p:cNvPr>
          <p:cNvSpPr>
            <a:spLocks noChangeAspect="1"/>
          </p:cNvSpPr>
          <p:nvPr userDrawn="1"/>
        </p:nvSpPr>
        <p:spPr bwMode="gray">
          <a:xfrm>
            <a:off x="323850" y="3648456"/>
            <a:ext cx="923544" cy="923544"/>
          </a:xfrm>
          <a:prstGeom prst="ellipse">
            <a:avLst/>
          </a:prstGeom>
          <a:gradFill flip="none" rotWithShape="1">
            <a:gsLst>
              <a:gs pos="49000">
                <a:schemeClr val="accent1">
                  <a:alpha val="30000"/>
                </a:schemeClr>
              </a:gs>
              <a:gs pos="10000">
                <a:schemeClr val="accent1"/>
              </a:gs>
              <a:gs pos="79000">
                <a:schemeClr val="accent1">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2" name="Oval 31">
            <a:extLst>
              <a:ext uri="{FF2B5EF4-FFF2-40B4-BE49-F238E27FC236}">
                <a16:creationId xmlns:a16="http://schemas.microsoft.com/office/drawing/2014/main" id="{5A438331-C85F-48AF-A24C-E2C430632BA0}"/>
              </a:ext>
            </a:extLst>
          </p:cNvPr>
          <p:cNvSpPr>
            <a:spLocks noChangeAspect="1"/>
          </p:cNvSpPr>
          <p:nvPr userDrawn="1"/>
        </p:nvSpPr>
        <p:spPr bwMode="gray">
          <a:xfrm>
            <a:off x="3990977" y="1067595"/>
            <a:ext cx="923544" cy="923544"/>
          </a:xfrm>
          <a:prstGeom prst="ellipse">
            <a:avLst/>
          </a:prstGeom>
          <a:gradFill flip="none" rotWithShape="1">
            <a:gsLst>
              <a:gs pos="49000">
                <a:schemeClr val="accent5">
                  <a:alpha val="30000"/>
                </a:schemeClr>
              </a:gs>
              <a:gs pos="10000">
                <a:schemeClr val="accent5"/>
              </a:gs>
              <a:gs pos="79000">
                <a:schemeClr val="accent5">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3" name="Oval 32">
            <a:extLst>
              <a:ext uri="{FF2B5EF4-FFF2-40B4-BE49-F238E27FC236}">
                <a16:creationId xmlns:a16="http://schemas.microsoft.com/office/drawing/2014/main" id="{CDED2A66-82D5-4890-B5B8-CCEB31BA74E9}"/>
              </a:ext>
            </a:extLst>
          </p:cNvPr>
          <p:cNvSpPr>
            <a:spLocks noChangeAspect="1"/>
          </p:cNvSpPr>
          <p:nvPr userDrawn="1"/>
        </p:nvSpPr>
        <p:spPr bwMode="gray">
          <a:xfrm>
            <a:off x="3074196" y="1712810"/>
            <a:ext cx="923544" cy="923544"/>
          </a:xfrm>
          <a:prstGeom prst="ellipse">
            <a:avLst/>
          </a:prstGeom>
          <a:gradFill flip="none" rotWithShape="1">
            <a:gsLst>
              <a:gs pos="49000">
                <a:schemeClr val="accent3">
                  <a:alpha val="30000"/>
                </a:schemeClr>
              </a:gs>
              <a:gs pos="10000">
                <a:schemeClr val="accent3"/>
              </a:gs>
              <a:gs pos="79000">
                <a:schemeClr val="accent3">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4" name="Oval 33">
            <a:extLst>
              <a:ext uri="{FF2B5EF4-FFF2-40B4-BE49-F238E27FC236}">
                <a16:creationId xmlns:a16="http://schemas.microsoft.com/office/drawing/2014/main" id="{B05863E1-0514-4EDC-A051-23EF69D0327D}"/>
              </a:ext>
            </a:extLst>
          </p:cNvPr>
          <p:cNvSpPr>
            <a:spLocks noChangeAspect="1"/>
          </p:cNvSpPr>
          <p:nvPr userDrawn="1"/>
        </p:nvSpPr>
        <p:spPr bwMode="gray">
          <a:xfrm>
            <a:off x="2157414" y="2358025"/>
            <a:ext cx="923544" cy="923544"/>
          </a:xfrm>
          <a:prstGeom prst="ellipse">
            <a:avLst/>
          </a:prstGeom>
          <a:gradFill flip="none" rotWithShape="1">
            <a:gsLst>
              <a:gs pos="49000">
                <a:schemeClr val="accent2">
                  <a:alpha val="30000"/>
                </a:schemeClr>
              </a:gs>
              <a:gs pos="10000">
                <a:schemeClr val="accent2"/>
              </a:gs>
              <a:gs pos="79000">
                <a:schemeClr val="accent2">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5" name="Oval 34">
            <a:extLst>
              <a:ext uri="{FF2B5EF4-FFF2-40B4-BE49-F238E27FC236}">
                <a16:creationId xmlns:a16="http://schemas.microsoft.com/office/drawing/2014/main" id="{EFF42376-58D1-4153-ADFE-E0F2635F3518}"/>
              </a:ext>
            </a:extLst>
          </p:cNvPr>
          <p:cNvSpPr>
            <a:spLocks noChangeAspect="1"/>
          </p:cNvSpPr>
          <p:nvPr userDrawn="1"/>
        </p:nvSpPr>
        <p:spPr bwMode="gray">
          <a:xfrm>
            <a:off x="1240632" y="3003240"/>
            <a:ext cx="923544" cy="923544"/>
          </a:xfrm>
          <a:prstGeom prst="ellipse">
            <a:avLst/>
          </a:prstGeom>
          <a:gradFill flip="none" rotWithShape="1">
            <a:gsLst>
              <a:gs pos="49000">
                <a:schemeClr val="accent4">
                  <a:alpha val="30000"/>
                </a:schemeClr>
              </a:gs>
              <a:gs pos="10000">
                <a:schemeClr val="accent4"/>
              </a:gs>
              <a:gs pos="79000">
                <a:schemeClr val="accent4">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j-lt"/>
            </a:endParaRPr>
          </a:p>
        </p:txBody>
      </p:sp>
      <p:sp>
        <p:nvSpPr>
          <p:cNvPr id="36" name="Text Placeholder 5">
            <a:extLst>
              <a:ext uri="{FF2B5EF4-FFF2-40B4-BE49-F238E27FC236}">
                <a16:creationId xmlns:a16="http://schemas.microsoft.com/office/drawing/2014/main" id="{BA553ED2-1D0F-4A21-AC19-AD21E2B808D0}"/>
              </a:ext>
            </a:extLst>
          </p:cNvPr>
          <p:cNvSpPr>
            <a:spLocks noGrp="1"/>
          </p:cNvSpPr>
          <p:nvPr>
            <p:ph type="body" sz="quarter" idx="32" hasCustomPrompt="1"/>
          </p:nvPr>
        </p:nvSpPr>
        <p:spPr bwMode="gray">
          <a:xfrm>
            <a:off x="713487" y="3925562"/>
            <a:ext cx="144270"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1</a:t>
            </a:r>
          </a:p>
        </p:txBody>
      </p:sp>
      <p:sp>
        <p:nvSpPr>
          <p:cNvPr id="37" name="Text Placeholder 5">
            <a:extLst>
              <a:ext uri="{FF2B5EF4-FFF2-40B4-BE49-F238E27FC236}">
                <a16:creationId xmlns:a16="http://schemas.microsoft.com/office/drawing/2014/main" id="{2DF333ED-9AC6-4BF6-B310-813AD8D5D37A}"/>
              </a:ext>
            </a:extLst>
          </p:cNvPr>
          <p:cNvSpPr>
            <a:spLocks noGrp="1"/>
          </p:cNvSpPr>
          <p:nvPr>
            <p:ph type="body" sz="quarter" idx="33" hasCustomPrompt="1"/>
          </p:nvPr>
        </p:nvSpPr>
        <p:spPr bwMode="gray">
          <a:xfrm>
            <a:off x="1613373" y="3243391"/>
            <a:ext cx="168316"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2</a:t>
            </a:r>
          </a:p>
        </p:txBody>
      </p:sp>
      <p:sp>
        <p:nvSpPr>
          <p:cNvPr id="38" name="Text Placeholder 5">
            <a:extLst>
              <a:ext uri="{FF2B5EF4-FFF2-40B4-BE49-F238E27FC236}">
                <a16:creationId xmlns:a16="http://schemas.microsoft.com/office/drawing/2014/main" id="{209A6F68-8C0A-41BD-AC98-FC9BDC36C3C3}"/>
              </a:ext>
            </a:extLst>
          </p:cNvPr>
          <p:cNvSpPr>
            <a:spLocks noGrp="1"/>
          </p:cNvSpPr>
          <p:nvPr>
            <p:ph type="body" sz="quarter" idx="34" hasCustomPrompt="1"/>
          </p:nvPr>
        </p:nvSpPr>
        <p:spPr bwMode="gray">
          <a:xfrm>
            <a:off x="2547051" y="2635131"/>
            <a:ext cx="168316"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3</a:t>
            </a:r>
          </a:p>
        </p:txBody>
      </p:sp>
      <p:sp>
        <p:nvSpPr>
          <p:cNvPr id="39" name="Text Placeholder 5">
            <a:extLst>
              <a:ext uri="{FF2B5EF4-FFF2-40B4-BE49-F238E27FC236}">
                <a16:creationId xmlns:a16="http://schemas.microsoft.com/office/drawing/2014/main" id="{8F393371-8C00-4B19-BB4B-D34D077027D3}"/>
              </a:ext>
            </a:extLst>
          </p:cNvPr>
          <p:cNvSpPr>
            <a:spLocks noGrp="1"/>
          </p:cNvSpPr>
          <p:nvPr>
            <p:ph type="body" sz="quarter" idx="35" hasCustomPrompt="1"/>
          </p:nvPr>
        </p:nvSpPr>
        <p:spPr bwMode="gray">
          <a:xfrm>
            <a:off x="3463833" y="1989916"/>
            <a:ext cx="173124"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4</a:t>
            </a:r>
          </a:p>
        </p:txBody>
      </p:sp>
      <p:sp>
        <p:nvSpPr>
          <p:cNvPr id="40" name="Text Placeholder 5">
            <a:extLst>
              <a:ext uri="{FF2B5EF4-FFF2-40B4-BE49-F238E27FC236}">
                <a16:creationId xmlns:a16="http://schemas.microsoft.com/office/drawing/2014/main" id="{792273FE-E1E9-4FF4-AD6F-174466E8E357}"/>
              </a:ext>
            </a:extLst>
          </p:cNvPr>
          <p:cNvSpPr>
            <a:spLocks noGrp="1"/>
          </p:cNvSpPr>
          <p:nvPr>
            <p:ph type="body" sz="quarter" idx="36" hasCustomPrompt="1"/>
          </p:nvPr>
        </p:nvSpPr>
        <p:spPr bwMode="gray">
          <a:xfrm>
            <a:off x="4380614" y="1344701"/>
            <a:ext cx="169918" cy="369332"/>
          </a:xfrm>
        </p:spPr>
        <p:txBody>
          <a:bodyPr wrap="none" lIns="0" tIns="0" rIns="0" bIns="0" anchor="ctr">
            <a:spAutoFit/>
          </a:bodyPr>
          <a:lstStyle>
            <a:lvl1pPr marL="0" indent="0" algn="l">
              <a:buNone/>
              <a:defRPr sz="2400">
                <a:solidFill>
                  <a:schemeClr val="tx1"/>
                </a:solidFill>
                <a:latin typeface="+mj-lt"/>
              </a:defRPr>
            </a:lvl1pPr>
          </a:lstStyle>
          <a:p>
            <a:pPr lvl="0"/>
            <a:r>
              <a:rPr lang="en-US" dirty="0"/>
              <a:t>5</a:t>
            </a:r>
          </a:p>
        </p:txBody>
      </p:sp>
      <p:sp>
        <p:nvSpPr>
          <p:cNvPr id="24" name="Slide Number Placeholder 5">
            <a:extLst>
              <a:ext uri="{FF2B5EF4-FFF2-40B4-BE49-F238E27FC236}">
                <a16:creationId xmlns:a16="http://schemas.microsoft.com/office/drawing/2014/main" id="{1B783925-70C1-430D-ADB8-4E463F65FA48}"/>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106926860"/>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with 6 column">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7FAC3D9-3CB7-44BC-8BD3-ED8D16B9C396}"/>
              </a:ext>
            </a:extLst>
          </p:cNvPr>
          <p:cNvSpPr/>
          <p:nvPr userDrawn="1"/>
        </p:nvSpPr>
        <p:spPr bwMode="gray">
          <a:xfrm>
            <a:off x="320675" y="1074738"/>
            <a:ext cx="2743200" cy="420624"/>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29" name="Rectangle: Rounded Corners 28">
            <a:extLst>
              <a:ext uri="{FF2B5EF4-FFF2-40B4-BE49-F238E27FC236}">
                <a16:creationId xmlns:a16="http://schemas.microsoft.com/office/drawing/2014/main" id="{EB0CDC1D-F65F-4E0F-A42A-B1115FC45140}"/>
              </a:ext>
            </a:extLst>
          </p:cNvPr>
          <p:cNvSpPr/>
          <p:nvPr userDrawn="1"/>
        </p:nvSpPr>
        <p:spPr bwMode="gray">
          <a:xfrm>
            <a:off x="6061808" y="1074738"/>
            <a:ext cx="2743200" cy="420624"/>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30" name="Rectangle: Rounded Corners 29">
            <a:extLst>
              <a:ext uri="{FF2B5EF4-FFF2-40B4-BE49-F238E27FC236}">
                <a16:creationId xmlns:a16="http://schemas.microsoft.com/office/drawing/2014/main" id="{1550A7E0-AA27-4593-906F-628101D0865C}"/>
              </a:ext>
            </a:extLst>
          </p:cNvPr>
          <p:cNvSpPr/>
          <p:nvPr userDrawn="1"/>
        </p:nvSpPr>
        <p:spPr bwMode="gray">
          <a:xfrm>
            <a:off x="3191242" y="1074738"/>
            <a:ext cx="2743200" cy="420624"/>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gray">
          <a:xfrm>
            <a:off x="320675" y="1074738"/>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gray">
          <a:xfrm>
            <a:off x="3191241" y="1074738"/>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48" name="Text Placeholder 5">
            <a:extLst>
              <a:ext uri="{FF2B5EF4-FFF2-40B4-BE49-F238E27FC236}">
                <a16:creationId xmlns:a16="http://schemas.microsoft.com/office/drawing/2014/main" id="{4B248BA4-415C-4ED3-98C5-1C2FF0B2717C}"/>
              </a:ext>
            </a:extLst>
          </p:cNvPr>
          <p:cNvSpPr>
            <a:spLocks noGrp="1"/>
          </p:cNvSpPr>
          <p:nvPr>
            <p:ph type="body" sz="quarter" idx="25" hasCustomPrompt="1"/>
          </p:nvPr>
        </p:nvSpPr>
        <p:spPr bwMode="gray">
          <a:xfrm>
            <a:off x="6061808" y="1074738"/>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gray">
          <a:xfrm>
            <a:off x="320675" y="1529863"/>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gray">
          <a:xfrm>
            <a:off x="3191241" y="1529863"/>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gray">
          <a:xfrm>
            <a:off x="6061808" y="1529863"/>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7" name="Rectangle: Rounded Corners 56">
            <a:extLst>
              <a:ext uri="{FF2B5EF4-FFF2-40B4-BE49-F238E27FC236}">
                <a16:creationId xmlns:a16="http://schemas.microsoft.com/office/drawing/2014/main" id="{439D8311-5867-4392-930D-CDDC27F9CC03}"/>
              </a:ext>
            </a:extLst>
          </p:cNvPr>
          <p:cNvSpPr/>
          <p:nvPr userDrawn="1"/>
        </p:nvSpPr>
        <p:spPr bwMode="gray">
          <a:xfrm>
            <a:off x="320675" y="2863795"/>
            <a:ext cx="2743200" cy="420624"/>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58" name="Rectangle: Rounded Corners 57">
            <a:extLst>
              <a:ext uri="{FF2B5EF4-FFF2-40B4-BE49-F238E27FC236}">
                <a16:creationId xmlns:a16="http://schemas.microsoft.com/office/drawing/2014/main" id="{841A6125-46B5-4F19-95FE-773C0281ADE4}"/>
              </a:ext>
            </a:extLst>
          </p:cNvPr>
          <p:cNvSpPr/>
          <p:nvPr userDrawn="1"/>
        </p:nvSpPr>
        <p:spPr bwMode="gray">
          <a:xfrm>
            <a:off x="6061808" y="2863795"/>
            <a:ext cx="2743200" cy="420624"/>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accent4"/>
              </a:solidFill>
              <a:latin typeface="+mj-lt"/>
            </a:endParaRPr>
          </a:p>
        </p:txBody>
      </p:sp>
      <p:sp>
        <p:nvSpPr>
          <p:cNvPr id="59" name="Rectangle: Rounded Corners 58">
            <a:extLst>
              <a:ext uri="{FF2B5EF4-FFF2-40B4-BE49-F238E27FC236}">
                <a16:creationId xmlns:a16="http://schemas.microsoft.com/office/drawing/2014/main" id="{C1A3F742-8DE5-4547-B40F-23DB2591AE39}"/>
              </a:ext>
            </a:extLst>
          </p:cNvPr>
          <p:cNvSpPr/>
          <p:nvPr userDrawn="1"/>
        </p:nvSpPr>
        <p:spPr bwMode="gray">
          <a:xfrm>
            <a:off x="3191242" y="2863795"/>
            <a:ext cx="2743200" cy="420624"/>
          </a:xfrm>
          <a:prstGeom prst="roundRect">
            <a:avLst/>
          </a:prstGeom>
          <a:gradFill flip="none" rotWithShape="1">
            <a:gsLst>
              <a:gs pos="0">
                <a:schemeClr val="bg2"/>
              </a:gs>
              <a:gs pos="37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60" name="Text Placeholder 5">
            <a:extLst>
              <a:ext uri="{FF2B5EF4-FFF2-40B4-BE49-F238E27FC236}">
                <a16:creationId xmlns:a16="http://schemas.microsoft.com/office/drawing/2014/main" id="{E4F73AE4-3ACA-46DF-A2F8-51C9D276C6C9}"/>
              </a:ext>
            </a:extLst>
          </p:cNvPr>
          <p:cNvSpPr>
            <a:spLocks noGrp="1"/>
          </p:cNvSpPr>
          <p:nvPr>
            <p:ph type="body" sz="quarter" idx="29" hasCustomPrompt="1"/>
          </p:nvPr>
        </p:nvSpPr>
        <p:spPr bwMode="gray">
          <a:xfrm>
            <a:off x="320675" y="2863795"/>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61" name="Text Placeholder 5">
            <a:extLst>
              <a:ext uri="{FF2B5EF4-FFF2-40B4-BE49-F238E27FC236}">
                <a16:creationId xmlns:a16="http://schemas.microsoft.com/office/drawing/2014/main" id="{C9D745B1-AB1E-4086-9CC3-3D525FF05E7C}"/>
              </a:ext>
            </a:extLst>
          </p:cNvPr>
          <p:cNvSpPr>
            <a:spLocks noGrp="1"/>
          </p:cNvSpPr>
          <p:nvPr>
            <p:ph type="body" sz="quarter" idx="30" hasCustomPrompt="1"/>
          </p:nvPr>
        </p:nvSpPr>
        <p:spPr bwMode="gray">
          <a:xfrm>
            <a:off x="3191241" y="2863795"/>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62" name="Text Placeholder 5">
            <a:extLst>
              <a:ext uri="{FF2B5EF4-FFF2-40B4-BE49-F238E27FC236}">
                <a16:creationId xmlns:a16="http://schemas.microsoft.com/office/drawing/2014/main" id="{33140BFA-0167-4E3B-9ACB-DF7E0D61B0EA}"/>
              </a:ext>
            </a:extLst>
          </p:cNvPr>
          <p:cNvSpPr>
            <a:spLocks noGrp="1"/>
          </p:cNvSpPr>
          <p:nvPr>
            <p:ph type="body" sz="quarter" idx="31" hasCustomPrompt="1"/>
          </p:nvPr>
        </p:nvSpPr>
        <p:spPr bwMode="gray">
          <a:xfrm>
            <a:off x="6061808" y="2863795"/>
            <a:ext cx="2743200" cy="420624"/>
          </a:xfrm>
        </p:spPr>
        <p:txBody>
          <a:bodyPr lIns="91440" tIns="45720" rIns="91440" bIns="45720" anchor="ctr"/>
          <a:lstStyle>
            <a:lvl1pPr marL="0" indent="0" algn="l">
              <a:buNone/>
              <a:defRPr sz="1200">
                <a:solidFill>
                  <a:schemeClr val="accent1"/>
                </a:solidFill>
                <a:latin typeface="+mj-lt"/>
              </a:defRPr>
            </a:lvl1pPr>
          </a:lstStyle>
          <a:p>
            <a:pPr lvl="0"/>
            <a:r>
              <a:rPr lang="en-US" dirty="0"/>
              <a:t>Title</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gray">
          <a:xfrm>
            <a:off x="320675" y="3310128"/>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gray">
          <a:xfrm>
            <a:off x="3191241" y="3310128"/>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65" name="Text Placeholder 5">
            <a:extLst>
              <a:ext uri="{FF2B5EF4-FFF2-40B4-BE49-F238E27FC236}">
                <a16:creationId xmlns:a16="http://schemas.microsoft.com/office/drawing/2014/main" id="{0621D659-92B1-4C6E-BA9E-340B7DE5A15D}"/>
              </a:ext>
            </a:extLst>
          </p:cNvPr>
          <p:cNvSpPr>
            <a:spLocks noGrp="1"/>
          </p:cNvSpPr>
          <p:nvPr>
            <p:ph type="body" sz="quarter" idx="34" hasCustomPrompt="1"/>
          </p:nvPr>
        </p:nvSpPr>
        <p:spPr bwMode="gray">
          <a:xfrm>
            <a:off x="6061808" y="3310128"/>
            <a:ext cx="2743200" cy="1261872"/>
          </a:xfrm>
        </p:spPr>
        <p:txBody>
          <a:bodyPr lIns="91440" tIns="45720" rIns="91440" bIns="4572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22" name="Slide Number Placeholder 5">
            <a:extLst>
              <a:ext uri="{FF2B5EF4-FFF2-40B4-BE49-F238E27FC236}">
                <a16:creationId xmlns:a16="http://schemas.microsoft.com/office/drawing/2014/main" id="{BB157FDF-68B0-460A-9BD8-8A2FDB3D4123}"/>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87046504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gray">
          <a:xfrm>
            <a:off x="320675" y="1074738"/>
            <a:ext cx="2743200" cy="384048"/>
          </a:xfrm>
        </p:spPr>
        <p:txBody>
          <a:bodyPr lIns="0" tIns="0" rIns="0" bIns="0" anchor="ctr" anchorCtr="0"/>
          <a:lstStyle>
            <a:lvl1pPr marL="0" indent="0" algn="l">
              <a:buNone/>
              <a:defRPr sz="1400">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gray">
          <a:xfrm>
            <a:off x="3191241" y="1074738"/>
            <a:ext cx="2743200" cy="384048"/>
          </a:xfrm>
        </p:spPr>
        <p:txBody>
          <a:bodyPr lIns="0" tIns="0" rIns="0" bIns="0" anchor="ctr" anchorCtr="0"/>
          <a:lstStyle>
            <a:lvl1pPr marL="0" indent="0" algn="l">
              <a:buNone/>
              <a:defRPr sz="1400">
                <a:solidFill>
                  <a:schemeClr val="accent1"/>
                </a:solidFill>
                <a:latin typeface="+mj-lt"/>
              </a:defRPr>
            </a:lvl1pPr>
          </a:lstStyle>
          <a:p>
            <a:pPr lvl="0"/>
            <a:r>
              <a:rPr lang="en-US" dirty="0"/>
              <a:t>Title</a:t>
            </a:r>
          </a:p>
        </p:txBody>
      </p:sp>
      <p:sp>
        <p:nvSpPr>
          <p:cNvPr id="48" name="Text Placeholder 5">
            <a:extLst>
              <a:ext uri="{FF2B5EF4-FFF2-40B4-BE49-F238E27FC236}">
                <a16:creationId xmlns:a16="http://schemas.microsoft.com/office/drawing/2014/main" id="{4B248BA4-415C-4ED3-98C5-1C2FF0B2717C}"/>
              </a:ext>
            </a:extLst>
          </p:cNvPr>
          <p:cNvSpPr>
            <a:spLocks noGrp="1"/>
          </p:cNvSpPr>
          <p:nvPr>
            <p:ph type="body" sz="quarter" idx="25" hasCustomPrompt="1"/>
          </p:nvPr>
        </p:nvSpPr>
        <p:spPr bwMode="gray">
          <a:xfrm>
            <a:off x="6061808" y="1074738"/>
            <a:ext cx="2743200" cy="384048"/>
          </a:xfrm>
        </p:spPr>
        <p:txBody>
          <a:bodyPr lIns="0" tIns="0" rIns="0" bIns="0" anchor="ctr" anchorCtr="0"/>
          <a:lstStyle>
            <a:lvl1pPr marL="0" indent="0" algn="l">
              <a:buNone/>
              <a:defRPr sz="1400">
                <a:solidFill>
                  <a:schemeClr val="accent1"/>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gray">
          <a:xfrm>
            <a:off x="320675" y="1600198"/>
            <a:ext cx="2743200" cy="2971800"/>
          </a:xfrm>
        </p:spPr>
        <p:txBody>
          <a:bodyPr lIns="0" tIns="0" rIns="0" bIns="0" anchor="t" anchorCtr="0"/>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gray">
          <a:xfrm>
            <a:off x="3191241" y="1600198"/>
            <a:ext cx="2743200" cy="2971800"/>
          </a:xfrm>
        </p:spPr>
        <p:txBody>
          <a:bodyPr lIns="0" tIns="0" rIns="0" bIns="0" anchor="t" anchorCtr="0"/>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gray">
          <a:xfrm>
            <a:off x="6061808" y="1600198"/>
            <a:ext cx="2743200" cy="2971800"/>
          </a:xfrm>
        </p:spPr>
        <p:txBody>
          <a:bodyPr lIns="0" tIns="0" rIns="0" bIns="0" anchor="t" anchorCtr="0"/>
          <a:lstStyle>
            <a:lvl1pPr marL="182880" indent="-182880" algn="l">
              <a:buFont typeface="Arial" panose="020B0604020202020204" pitchFamily="34" charset="0"/>
              <a:buChar char="•"/>
              <a:defRPr sz="12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p:nvPr userDrawn="1"/>
        </p:nvCxnSpPr>
        <p:spPr bwMode="gray">
          <a:xfrm>
            <a:off x="320675" y="1529492"/>
            <a:ext cx="27431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21243-3478-49BC-8C0E-62AF89B2F788}"/>
              </a:ext>
            </a:extLst>
          </p:cNvPr>
          <p:cNvCxnSpPr/>
          <p:nvPr userDrawn="1"/>
        </p:nvCxnSpPr>
        <p:spPr bwMode="gray">
          <a:xfrm>
            <a:off x="3191241" y="1529492"/>
            <a:ext cx="27431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C89826-6E78-4C61-BAD8-BA75866F53A0}"/>
              </a:ext>
            </a:extLst>
          </p:cNvPr>
          <p:cNvCxnSpPr/>
          <p:nvPr userDrawn="1"/>
        </p:nvCxnSpPr>
        <p:spPr bwMode="gray">
          <a:xfrm>
            <a:off x="6061808" y="1529492"/>
            <a:ext cx="2743199"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1F3F280C-63BC-4C0A-A135-19754014C12C}"/>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3752770814"/>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ey highl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4FA160-A88D-4C57-9737-BA9733A36AAD}"/>
              </a:ext>
            </a:extLst>
          </p:cNvPr>
          <p:cNvSpPr/>
          <p:nvPr userDrawn="1"/>
        </p:nvSpPr>
        <p:spPr bwMode="gray">
          <a:xfrm>
            <a:off x="315058" y="1074738"/>
            <a:ext cx="2148840" cy="3497262"/>
          </a:xfrm>
          <a:prstGeom prst="rect">
            <a:avLst/>
          </a:prstGeom>
          <a:gradFill flip="none" rotWithShape="1">
            <a:gsLst>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endParaRPr lang="en-IN"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gray">
          <a:xfrm>
            <a:off x="315058" y="1074738"/>
            <a:ext cx="2146788" cy="3493008"/>
          </a:xfrm>
        </p:spPr>
        <p:txBody>
          <a:bodyPr lIns="91440" tIns="45720" rIns="91440" bIns="45720" anchor="t"/>
          <a:lstStyle>
            <a:lvl1pPr marL="0" indent="0" algn="l">
              <a:buFont typeface="Arial" panose="020B0604020202020204" pitchFamily="34" charset="0"/>
              <a:buNone/>
              <a:defRPr sz="1800">
                <a:latin typeface="+mj-lt"/>
              </a:defRPr>
            </a:lvl1pPr>
          </a:lstStyle>
          <a:p>
            <a:pPr lvl="0"/>
            <a:r>
              <a:rPr lang="en-US" dirty="0"/>
              <a:t>Title</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gray">
          <a:xfrm>
            <a:off x="2691245" y="1074738"/>
            <a:ext cx="6113763" cy="3493008"/>
          </a:xfrm>
        </p:spPr>
        <p:txBody>
          <a:bodyPr lIns="91440" tIns="45720" rIns="91440" bIns="45720" anchor="t"/>
          <a:lstStyle>
            <a:lvl1pPr marL="182880" indent="-182880" algn="l">
              <a:buFont typeface="Arial" panose="020B0604020202020204" pitchFamily="34" charset="0"/>
              <a:buChar char="•"/>
              <a:defRPr sz="1400">
                <a:latin typeface="+mn-lt"/>
              </a:defRPr>
            </a:lvl1pPr>
          </a:lstStyle>
          <a:p>
            <a:pPr lvl="0"/>
            <a:r>
              <a:rPr lang="en-US" dirty="0"/>
              <a:t>Text</a:t>
            </a:r>
          </a:p>
        </p:txBody>
      </p:sp>
      <p:sp>
        <p:nvSpPr>
          <p:cNvPr id="7" name="Slide Number Placeholder 5">
            <a:extLst>
              <a:ext uri="{FF2B5EF4-FFF2-40B4-BE49-F238E27FC236}">
                <a16:creationId xmlns:a16="http://schemas.microsoft.com/office/drawing/2014/main" id="{03AC6861-FE46-4E82-8929-D9D3EFA459F2}"/>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22887092"/>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ny profil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6FE8433-B5FB-4B9E-8DE1-B8B78B4C6F9E}"/>
              </a:ext>
            </a:extLst>
          </p:cNvPr>
          <p:cNvSpPr>
            <a:spLocks noChangeAspect="1"/>
          </p:cNvSpPr>
          <p:nvPr userDrawn="1"/>
        </p:nvSpPr>
        <p:spPr bwMode="gray">
          <a:xfrm>
            <a:off x="3995400" y="0"/>
            <a:ext cx="5148600" cy="4586514"/>
          </a:xfrm>
          <a:custGeom>
            <a:avLst/>
            <a:gdLst>
              <a:gd name="connsiteX0" fmla="*/ 226716 w 5148600"/>
              <a:gd name="connsiteY0" fmla="*/ 0 h 4586514"/>
              <a:gd name="connsiteX1" fmla="*/ 5148600 w 5148600"/>
              <a:gd name="connsiteY1" fmla="*/ 0 h 4586514"/>
              <a:gd name="connsiteX2" fmla="*/ 5148600 w 5148600"/>
              <a:gd name="connsiteY2" fmla="*/ 4081005 h 4586514"/>
              <a:gd name="connsiteX3" fmla="*/ 4987528 w 5148600"/>
              <a:gd name="connsiteY3" fmla="*/ 4178859 h 4586514"/>
              <a:gd name="connsiteX4" fmla="*/ 3377575 w 5148600"/>
              <a:gd name="connsiteY4" fmla="*/ 4586514 h 4586514"/>
              <a:gd name="connsiteX5" fmla="*/ 0 w 5148600"/>
              <a:gd name="connsiteY5" fmla="*/ 1208939 h 4586514"/>
              <a:gd name="connsiteX6" fmla="*/ 151849 w 5148600"/>
              <a:gd name="connsiteY6" fmla="*/ 204552 h 458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8600" h="4586514">
                <a:moveTo>
                  <a:pt x="226716" y="0"/>
                </a:moveTo>
                <a:lnTo>
                  <a:pt x="5148600" y="0"/>
                </a:lnTo>
                <a:lnTo>
                  <a:pt x="5148600" y="4081005"/>
                </a:lnTo>
                <a:lnTo>
                  <a:pt x="4987528" y="4178859"/>
                </a:lnTo>
                <a:cubicBezTo>
                  <a:pt x="4508948" y="4438839"/>
                  <a:pt x="3960508" y="4586514"/>
                  <a:pt x="3377575" y="4586514"/>
                </a:cubicBezTo>
                <a:cubicBezTo>
                  <a:pt x="1512192" y="4586514"/>
                  <a:pt x="0" y="3074322"/>
                  <a:pt x="0" y="1208939"/>
                </a:cubicBezTo>
                <a:cubicBezTo>
                  <a:pt x="0" y="859180"/>
                  <a:pt x="53163" y="521837"/>
                  <a:pt x="151849" y="204552"/>
                </a:cubicBezTo>
                <a:close/>
              </a:path>
            </a:pathLst>
          </a:custGeom>
          <a:gradFill flip="none" rotWithShape="1">
            <a:gsLst>
              <a:gs pos="49000">
                <a:schemeClr val="accent1">
                  <a:alpha val="30000"/>
                </a:schemeClr>
              </a:gs>
              <a:gs pos="10000">
                <a:schemeClr val="accent1"/>
              </a:gs>
              <a:gs pos="79000">
                <a:schemeClr val="accent1">
                  <a:alpha val="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gray">
          <a:xfrm>
            <a:off x="320675" y="1074738"/>
            <a:ext cx="4389120" cy="3493008"/>
          </a:xfrm>
        </p:spPr>
        <p:txBody>
          <a:bodyPr lIns="0" tIns="0" rIns="0" bIns="0" anchor="t"/>
          <a:lstStyle>
            <a:lvl1pPr marL="0" indent="0" algn="l">
              <a:buFont typeface="Arial" panose="020B0604020202020204" pitchFamily="34" charset="0"/>
              <a:buNone/>
              <a:defRPr sz="18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gray">
          <a:xfrm>
            <a:off x="4853355" y="1074736"/>
            <a:ext cx="3951653" cy="3493008"/>
          </a:xfrm>
        </p:spPr>
        <p:txBody>
          <a:bodyPr lIns="0" tIns="0" rIns="0" bIns="0" anchor="t"/>
          <a:lstStyle>
            <a:lvl1pPr marL="0" indent="0" algn="r">
              <a:buFont typeface="Arial" panose="020B0604020202020204" pitchFamily="34" charset="0"/>
              <a:buNone/>
              <a:defRPr sz="1800">
                <a:latin typeface="+mn-lt"/>
              </a:defRPr>
            </a:lvl1pPr>
          </a:lstStyle>
          <a:p>
            <a:pPr lvl="0"/>
            <a:r>
              <a:rPr lang="en-US" dirty="0"/>
              <a:t>Key highlight points</a:t>
            </a:r>
          </a:p>
        </p:txBody>
      </p:sp>
      <p:sp>
        <p:nvSpPr>
          <p:cNvPr id="7" name="Slide Number Placeholder 5">
            <a:extLst>
              <a:ext uri="{FF2B5EF4-FFF2-40B4-BE49-F238E27FC236}">
                <a16:creationId xmlns:a16="http://schemas.microsoft.com/office/drawing/2014/main" id="{5C9EEBA3-B1D2-4FBF-A94A-D3A09FA34B53}"/>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374363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invGray">
          <a:xfrm>
            <a:off x="227661" y="987574"/>
            <a:ext cx="2743200" cy="3584426"/>
          </a:xfrm>
          <a:prstGeom prst="rect">
            <a:avLst/>
          </a:prstGeom>
        </p:spPr>
        <p:txBody>
          <a:bodyPr/>
          <a:lstStyle>
            <a:lvl1pPr>
              <a:lnSpc>
                <a:spcPct val="100000"/>
              </a:lnSpc>
              <a:spcAft>
                <a:spcPts val="400"/>
              </a:spcAft>
              <a:buClr>
                <a:schemeClr val="tx1"/>
              </a:buClr>
              <a:defRPr/>
            </a:lvl1pPr>
            <a:lvl2pPr>
              <a:lnSpc>
                <a:spcPct val="100000"/>
              </a:lnSpc>
              <a:spcAft>
                <a:spcPts val="400"/>
              </a:spcAft>
              <a:buClr>
                <a:schemeClr val="tx1"/>
              </a:buClr>
              <a:defRPr/>
            </a:lvl2pPr>
            <a:lvl3pPr>
              <a:lnSpc>
                <a:spcPct val="100000"/>
              </a:lnSpc>
              <a:spcAft>
                <a:spcPts val="400"/>
              </a:spcAft>
              <a:buClr>
                <a:schemeClr val="tx1"/>
              </a:buClr>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lvl4pPr>
          </a:lstStyle>
          <a:p>
            <a:pPr lvl="0"/>
            <a:r>
              <a:rPr lang="nl-NL" dirty="0"/>
              <a:t>Paragraph 01 </a:t>
            </a:r>
            <a:br>
              <a:rPr lang="nl-NL" dirty="0"/>
            </a:br>
            <a:r>
              <a:rPr lang="nl-NL" dirty="0"/>
              <a:t>(Raleway Medium 14 pt)</a:t>
            </a:r>
          </a:p>
          <a:p>
            <a:pPr lvl="1"/>
            <a:r>
              <a:rPr lang="nl-NL" dirty="0"/>
              <a:t>Paragraph 02 </a:t>
            </a:r>
            <a:br>
              <a:rPr lang="nl-NL" dirty="0"/>
            </a:br>
            <a:r>
              <a:rPr lang="nl-NL" dirty="0"/>
              <a:t>(Raleway Light 12 pt)</a:t>
            </a:r>
          </a:p>
          <a:p>
            <a:pPr lvl="2"/>
            <a:r>
              <a:rPr lang="nl-NL" dirty="0"/>
              <a:t>Paragraph 03 </a:t>
            </a:r>
            <a:br>
              <a:rPr lang="nl-NL" dirty="0"/>
            </a:br>
            <a:r>
              <a:rPr lang="nl-NL" dirty="0"/>
              <a:t>(Raleway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br>
              <a:rPr lang="en-US" dirty="0"/>
            </a:br>
            <a:r>
              <a:rPr lang="en-US" dirty="0"/>
              <a:t>(</a:t>
            </a:r>
            <a:r>
              <a:rPr lang="en-US" dirty="0" err="1"/>
              <a:t>Raleway</a:t>
            </a:r>
            <a:r>
              <a:rPr lang="en-US" dirty="0"/>
              <a:t> Light 10 </a:t>
            </a:r>
            <a:r>
              <a:rPr lang="en-US" dirty="0" err="1"/>
              <a:t>pt</a:t>
            </a:r>
            <a:r>
              <a:rPr lang="en-US" dirty="0"/>
              <a:t>)</a:t>
            </a:r>
            <a:endParaRPr lang="nl-NL" dirty="0"/>
          </a:p>
        </p:txBody>
      </p:sp>
      <p:sp>
        <p:nvSpPr>
          <p:cNvPr id="6" name="Content Placeholder 2">
            <a:extLst>
              <a:ext uri="{FF2B5EF4-FFF2-40B4-BE49-F238E27FC236}">
                <a16:creationId xmlns:a16="http://schemas.microsoft.com/office/drawing/2014/main" id="{8F0C999C-E8DD-4EB6-823D-52177C9EEB31}"/>
              </a:ext>
            </a:extLst>
          </p:cNvPr>
          <p:cNvSpPr>
            <a:spLocks noGrp="1"/>
          </p:cNvSpPr>
          <p:nvPr>
            <p:ph idx="11" hasCustomPrompt="1"/>
          </p:nvPr>
        </p:nvSpPr>
        <p:spPr bwMode="invGray">
          <a:xfrm>
            <a:off x="3155450" y="987574"/>
            <a:ext cx="2743200" cy="3584426"/>
          </a:xfrm>
          <a:prstGeom prst="rect">
            <a:avLst/>
          </a:prstGeom>
        </p:spPr>
        <p:txBody>
          <a:bodyPr/>
          <a:lstStyle>
            <a:lvl1pPr>
              <a:lnSpc>
                <a:spcPct val="100000"/>
              </a:lnSpc>
              <a:spcAft>
                <a:spcPts val="400"/>
              </a:spcAft>
              <a:buClr>
                <a:schemeClr val="tx1"/>
              </a:buClr>
              <a:defRPr/>
            </a:lvl1pPr>
            <a:lvl2pPr>
              <a:lnSpc>
                <a:spcPct val="100000"/>
              </a:lnSpc>
              <a:spcAft>
                <a:spcPts val="400"/>
              </a:spcAft>
              <a:buClr>
                <a:schemeClr val="tx1"/>
              </a:buClr>
              <a:defRPr/>
            </a:lvl2pPr>
            <a:lvl3pPr>
              <a:lnSpc>
                <a:spcPct val="100000"/>
              </a:lnSpc>
              <a:spcAft>
                <a:spcPts val="400"/>
              </a:spcAft>
              <a:buClr>
                <a:schemeClr val="tx1"/>
              </a:buClr>
              <a:defRPr/>
            </a:lvl3pPr>
            <a:lvl4pPr marL="658368" marR="0"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lvl4pPr>
          </a:lstStyle>
          <a:p>
            <a:pPr lvl="0"/>
            <a:r>
              <a:rPr lang="nl-NL" dirty="0"/>
              <a:t>Paragraph 01 </a:t>
            </a:r>
            <a:br>
              <a:rPr lang="nl-NL" dirty="0"/>
            </a:br>
            <a:r>
              <a:rPr lang="nl-NL" dirty="0"/>
              <a:t>(Raleway Medium 14 pt)</a:t>
            </a:r>
          </a:p>
          <a:p>
            <a:pPr lvl="1"/>
            <a:r>
              <a:rPr lang="nl-NL" dirty="0"/>
              <a:t>Paragraph 02 </a:t>
            </a:r>
            <a:br>
              <a:rPr lang="nl-NL" dirty="0"/>
            </a:br>
            <a:r>
              <a:rPr lang="nl-NL" dirty="0"/>
              <a:t>(Raleway Light 12 pt)</a:t>
            </a:r>
          </a:p>
          <a:p>
            <a:pPr lvl="2"/>
            <a:r>
              <a:rPr lang="nl-NL" dirty="0"/>
              <a:t>Paragraph 03 </a:t>
            </a:r>
            <a:br>
              <a:rPr lang="nl-NL" dirty="0"/>
            </a:br>
            <a:r>
              <a:rPr lang="nl-NL" dirty="0"/>
              <a:t>(Raleway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br>
              <a:rPr lang="en-US" dirty="0"/>
            </a:br>
            <a:r>
              <a:rPr lang="en-US" dirty="0"/>
              <a:t>(</a:t>
            </a:r>
            <a:r>
              <a:rPr lang="en-US" dirty="0" err="1"/>
              <a:t>Raleway</a:t>
            </a:r>
            <a:r>
              <a:rPr lang="en-US" dirty="0"/>
              <a:t> Light 10 </a:t>
            </a:r>
            <a:r>
              <a:rPr lang="en-US" dirty="0" err="1"/>
              <a:t>pt</a:t>
            </a:r>
            <a:r>
              <a:rPr lang="en-US" dirty="0"/>
              <a:t>)</a:t>
            </a:r>
            <a:endParaRPr lang="nl-NL" dirty="0"/>
          </a:p>
        </p:txBody>
      </p:sp>
      <p:sp>
        <p:nvSpPr>
          <p:cNvPr id="8" name="Content Placeholder 2">
            <a:extLst>
              <a:ext uri="{FF2B5EF4-FFF2-40B4-BE49-F238E27FC236}">
                <a16:creationId xmlns:a16="http://schemas.microsoft.com/office/drawing/2014/main" id="{4B9EAFC4-2931-4078-BD56-0615F35AC039}"/>
              </a:ext>
            </a:extLst>
          </p:cNvPr>
          <p:cNvSpPr>
            <a:spLocks noGrp="1"/>
          </p:cNvSpPr>
          <p:nvPr>
            <p:ph idx="12" hasCustomPrompt="1"/>
          </p:nvPr>
        </p:nvSpPr>
        <p:spPr bwMode="invGray">
          <a:xfrm>
            <a:off x="6061533" y="987574"/>
            <a:ext cx="2743200" cy="3584426"/>
          </a:xfrm>
          <a:prstGeom prst="rect">
            <a:avLst/>
          </a:prstGeom>
        </p:spPr>
        <p:txBody>
          <a:bodyPr/>
          <a:lstStyle>
            <a:lvl1pPr>
              <a:lnSpc>
                <a:spcPct val="100000"/>
              </a:lnSpc>
              <a:spcAft>
                <a:spcPts val="400"/>
              </a:spcAft>
              <a:buClr>
                <a:schemeClr val="tx1"/>
              </a:buClr>
              <a:defRPr/>
            </a:lvl1pPr>
            <a:lvl2pPr>
              <a:lnSpc>
                <a:spcPct val="100000"/>
              </a:lnSpc>
              <a:spcAft>
                <a:spcPts val="400"/>
              </a:spcAft>
              <a:buClr>
                <a:schemeClr val="tx1"/>
              </a:buClr>
              <a:defRPr/>
            </a:lvl2pPr>
            <a:lvl3pPr>
              <a:lnSpc>
                <a:spcPct val="100000"/>
              </a:lnSpc>
              <a:spcAft>
                <a:spcPts val="400"/>
              </a:spcAft>
              <a:buClr>
                <a:schemeClr val="tx1"/>
              </a:buClr>
              <a:defRPr/>
            </a:lvl3pPr>
            <a:lvl4pPr marL="658368" marR="0"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lvl4pPr>
          </a:lstStyle>
          <a:p>
            <a:pPr lvl="0"/>
            <a:r>
              <a:rPr lang="nl-NL" dirty="0"/>
              <a:t>Paragraph 01 </a:t>
            </a:r>
            <a:br>
              <a:rPr lang="nl-NL" dirty="0"/>
            </a:br>
            <a:r>
              <a:rPr lang="nl-NL" dirty="0"/>
              <a:t>(Raleway Medium 14 pt)</a:t>
            </a:r>
          </a:p>
          <a:p>
            <a:pPr lvl="1"/>
            <a:r>
              <a:rPr lang="nl-NL" dirty="0"/>
              <a:t>Paragraph 02 </a:t>
            </a:r>
            <a:br>
              <a:rPr lang="nl-NL" dirty="0"/>
            </a:br>
            <a:r>
              <a:rPr lang="nl-NL" dirty="0"/>
              <a:t>(Raleway Light 12 pt)</a:t>
            </a:r>
          </a:p>
          <a:p>
            <a:pPr lvl="2"/>
            <a:r>
              <a:rPr lang="nl-NL" dirty="0"/>
              <a:t>Paragraph 03 </a:t>
            </a:r>
            <a:br>
              <a:rPr lang="nl-NL" dirty="0"/>
            </a:br>
            <a:r>
              <a:rPr lang="nl-NL" dirty="0"/>
              <a:t>(Raleway Light 11 pt)</a:t>
            </a:r>
          </a:p>
          <a:p>
            <a:pPr marL="658368" marR="0" lvl="3" indent="-164592" algn="l" defTabSz="914400"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dirty="0"/>
              <a:t>Paragraph 04 </a:t>
            </a:r>
            <a:br>
              <a:rPr lang="en-US" dirty="0"/>
            </a:br>
            <a:r>
              <a:rPr lang="en-US" dirty="0"/>
              <a:t>(</a:t>
            </a:r>
            <a:r>
              <a:rPr lang="en-US" dirty="0" err="1"/>
              <a:t>Raleway</a:t>
            </a:r>
            <a:r>
              <a:rPr lang="en-US" dirty="0"/>
              <a:t> Light 10 </a:t>
            </a:r>
            <a:r>
              <a:rPr lang="en-US" dirty="0" err="1"/>
              <a:t>pt</a:t>
            </a:r>
            <a:r>
              <a:rPr lang="en-US" dirty="0"/>
              <a:t>)</a:t>
            </a:r>
            <a:endParaRPr lang="nl-NL" dirty="0"/>
          </a:p>
        </p:txBody>
      </p:sp>
      <p:sp>
        <p:nvSpPr>
          <p:cNvPr id="2" name="Title 1">
            <a:extLst>
              <a:ext uri="{FF2B5EF4-FFF2-40B4-BE49-F238E27FC236}">
                <a16:creationId xmlns:a16="http://schemas.microsoft.com/office/drawing/2014/main" id="{ED056BDA-97F4-488A-9616-412A550DD63F}"/>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7" name="Text Placeholder 4">
            <a:extLst>
              <a:ext uri="{FF2B5EF4-FFF2-40B4-BE49-F238E27FC236}">
                <a16:creationId xmlns:a16="http://schemas.microsoft.com/office/drawing/2014/main" id="{69080211-5C81-4EF6-8A99-584EB4FC63A1}"/>
              </a:ext>
            </a:extLst>
          </p:cNvPr>
          <p:cNvSpPr>
            <a:spLocks noGrp="1"/>
          </p:cNvSpPr>
          <p:nvPr>
            <p:ph type="body" sz="quarter" idx="10"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9" name="Slide Number Placeholder 5">
            <a:extLst>
              <a:ext uri="{FF2B5EF4-FFF2-40B4-BE49-F238E27FC236}">
                <a16:creationId xmlns:a16="http://schemas.microsoft.com/office/drawing/2014/main" id="{41FE7FEE-1BEE-4F28-96AB-A89EDC42167A}"/>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10" name="Picture 9" descr="Text&#10;&#10;Description automatically generated">
            <a:extLst>
              <a:ext uri="{FF2B5EF4-FFF2-40B4-BE49-F238E27FC236}">
                <a16:creationId xmlns:a16="http://schemas.microsoft.com/office/drawing/2014/main" id="{913FDD83-8C4F-4A72-80BD-927B960DC9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13680919"/>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mple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gray">
          <a:xfrm>
            <a:off x="320675" y="1074738"/>
            <a:ext cx="1975104" cy="3493008"/>
          </a:xfrm>
        </p:spPr>
        <p:txBody>
          <a:bodyPr lIns="0" tIns="0" rIns="0" bIns="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gray">
          <a:xfrm>
            <a:off x="2490417" y="1074738"/>
            <a:ext cx="1975104" cy="3493008"/>
          </a:xfrm>
        </p:spPr>
        <p:txBody>
          <a:bodyPr lIns="0" tIns="0" rIns="0" bIns="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gray">
          <a:xfrm>
            <a:off x="6829904" y="1074738"/>
            <a:ext cx="1975104" cy="3493008"/>
          </a:xfrm>
        </p:spPr>
        <p:txBody>
          <a:bodyPr lIns="0" tIns="0" rIns="0" bIns="0" anchor="t"/>
          <a:lstStyle>
            <a:lvl1pPr marL="182880" indent="-182880" algn="l">
              <a:buFont typeface="Arial" panose="020B0604020202020204" pitchFamily="34" charset="0"/>
              <a:buChar char="•"/>
              <a:defRPr sz="11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75E64FA6-F473-4A30-B276-B4630E307355}"/>
              </a:ext>
            </a:extLst>
          </p:cNvPr>
          <p:cNvCxnSpPr/>
          <p:nvPr userDrawn="1"/>
        </p:nvCxnSpPr>
        <p:spPr bwMode="gray">
          <a:xfrm>
            <a:off x="2393098"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10BBC1D-6A56-4B4D-9FCC-B5FD2DA8FE0A}"/>
              </a:ext>
            </a:extLst>
          </p:cNvPr>
          <p:cNvCxnSpPr/>
          <p:nvPr userDrawn="1"/>
        </p:nvCxnSpPr>
        <p:spPr bwMode="gray">
          <a:xfrm>
            <a:off x="4562840"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4C3338C-CABF-4D14-8545-BBD18F911B01}"/>
              </a:ext>
            </a:extLst>
          </p:cNvPr>
          <p:cNvCxnSpPr/>
          <p:nvPr userDrawn="1"/>
        </p:nvCxnSpPr>
        <p:spPr bwMode="gray">
          <a:xfrm>
            <a:off x="6732583"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5656678E-EDE5-4D8F-A429-5F02485F11C7}"/>
              </a:ext>
            </a:extLst>
          </p:cNvPr>
          <p:cNvSpPr>
            <a:spLocks noGrp="1"/>
          </p:cNvSpPr>
          <p:nvPr>
            <p:ph type="body" sz="quarter" idx="30" hasCustomPrompt="1"/>
          </p:nvPr>
        </p:nvSpPr>
        <p:spPr bwMode="gray">
          <a:xfrm>
            <a:off x="4660159" y="1074738"/>
            <a:ext cx="1975104" cy="3493008"/>
          </a:xfrm>
        </p:spPr>
        <p:txBody>
          <a:bodyPr lIns="0" tIns="0" rIns="0" bIns="0" anchor="t"/>
          <a:lstStyle>
            <a:lvl1pPr marL="182880" indent="-182880" algn="l">
              <a:buFont typeface="Arial" panose="020B0604020202020204" pitchFamily="34" charset="0"/>
              <a:buChar char="•"/>
              <a:defRPr sz="1100">
                <a:latin typeface="+mn-lt"/>
              </a:defRPr>
            </a:lvl1pPr>
          </a:lstStyle>
          <a:p>
            <a:pPr lvl="0"/>
            <a:r>
              <a:rPr lang="en-US" dirty="0"/>
              <a:t>Text</a:t>
            </a:r>
          </a:p>
        </p:txBody>
      </p:sp>
      <p:sp>
        <p:nvSpPr>
          <p:cNvPr id="11" name="Slide Number Placeholder 5">
            <a:extLst>
              <a:ext uri="{FF2B5EF4-FFF2-40B4-BE49-F238E27FC236}">
                <a16:creationId xmlns:a16="http://schemas.microsoft.com/office/drawing/2014/main" id="{555F5C83-7AFF-464D-8B3A-6AD4300D3FD6}"/>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3171357195"/>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gray">
          <a:xfrm>
            <a:off x="332728" y="1120458"/>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gray">
          <a:xfrm>
            <a:off x="332728" y="2363529"/>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gray">
          <a:xfrm>
            <a:off x="332728" y="3606600"/>
            <a:ext cx="914400" cy="9144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gray">
          <a:xfrm>
            <a:off x="1402125" y="1074738"/>
            <a:ext cx="7406640" cy="1005840"/>
          </a:xfrm>
        </p:spPr>
        <p:txBody>
          <a:bodyPr lIns="0" tIns="0" rIns="0" bIns="0" anchor="ctr"/>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gray">
          <a:xfrm>
            <a:off x="1402125" y="2317809"/>
            <a:ext cx="7406640" cy="1005840"/>
          </a:xfrm>
        </p:spPr>
        <p:txBody>
          <a:bodyPr lIns="0" tIns="0" rIns="0" bIns="0" anchor="ctr"/>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gray">
          <a:xfrm>
            <a:off x="1402125" y="3560880"/>
            <a:ext cx="7406640" cy="1005840"/>
          </a:xfrm>
        </p:spPr>
        <p:txBody>
          <a:bodyPr lIns="0" tIns="0" rIns="0" bIns="0" anchor="ctr"/>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gray">
          <a:xfrm>
            <a:off x="704969" y="1362215"/>
            <a:ext cx="169918"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gray">
          <a:xfrm>
            <a:off x="691343" y="2605286"/>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gray">
          <a:xfrm>
            <a:off x="691343" y="3848357"/>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3</a:t>
            </a:r>
          </a:p>
        </p:txBody>
      </p:sp>
      <p:sp>
        <p:nvSpPr>
          <p:cNvPr id="13" name="Slide Number Placeholder 5">
            <a:extLst>
              <a:ext uri="{FF2B5EF4-FFF2-40B4-BE49-F238E27FC236}">
                <a16:creationId xmlns:a16="http://schemas.microsoft.com/office/drawing/2014/main" id="{75F18486-3F75-4A98-9FDA-AA51507743D5}"/>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4171810576"/>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gray">
          <a:xfrm>
            <a:off x="332728" y="2820574"/>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gray">
          <a:xfrm>
            <a:off x="4656154" y="2820574"/>
            <a:ext cx="914400" cy="914400"/>
          </a:xfrm>
          <a:prstGeom prst="ellipse">
            <a:avLst/>
          </a:prstGeom>
          <a:gradFill flip="none" rotWithShape="1">
            <a:gsLst>
              <a:gs pos="25000">
                <a:schemeClr val="accent4">
                  <a:alpha val="0"/>
                </a:schemeClr>
              </a:gs>
              <a:gs pos="100000">
                <a:schemeClr val="accent4"/>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gray">
          <a:xfrm>
            <a:off x="4656154" y="969234"/>
            <a:ext cx="914400" cy="9144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gray">
          <a:xfrm>
            <a:off x="332728" y="969234"/>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gray">
          <a:xfrm>
            <a:off x="1349373" y="1162658"/>
            <a:ext cx="3108960" cy="155448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gray">
          <a:xfrm>
            <a:off x="5692529" y="1162658"/>
            <a:ext cx="3108960" cy="155448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gray">
          <a:xfrm>
            <a:off x="1349373" y="3014000"/>
            <a:ext cx="3108960" cy="155448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gray">
          <a:xfrm>
            <a:off x="5692529" y="3014000"/>
            <a:ext cx="3108960" cy="155448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gray">
          <a:xfrm>
            <a:off x="704969" y="1210991"/>
            <a:ext cx="169918"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gray">
          <a:xfrm>
            <a:off x="691343" y="3062331"/>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gray">
          <a:xfrm>
            <a:off x="5014769" y="1210991"/>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gray">
          <a:xfrm>
            <a:off x="5012365" y="3062331"/>
            <a:ext cx="201979"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4</a:t>
            </a:r>
          </a:p>
        </p:txBody>
      </p:sp>
      <p:sp>
        <p:nvSpPr>
          <p:cNvPr id="16" name="Slide Number Placeholder 5">
            <a:extLst>
              <a:ext uri="{FF2B5EF4-FFF2-40B4-BE49-F238E27FC236}">
                <a16:creationId xmlns:a16="http://schemas.microsoft.com/office/drawing/2014/main" id="{875A49CE-54D0-4F52-A6BE-BA065D59AA0C}"/>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813447685"/>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pointers 2">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8B69CA36-CE59-4393-97E4-CD163469E8A7}"/>
              </a:ext>
            </a:extLst>
          </p:cNvPr>
          <p:cNvSpPr/>
          <p:nvPr userDrawn="1"/>
        </p:nvSpPr>
        <p:spPr bwMode="gray">
          <a:xfrm>
            <a:off x="332728" y="1984877"/>
            <a:ext cx="779099" cy="779099"/>
          </a:xfrm>
          <a:prstGeom prst="ellipse">
            <a:avLst/>
          </a:prstGeom>
          <a:gradFill flip="none" rotWithShape="1">
            <a:gsLst>
              <a:gs pos="39800">
                <a:schemeClr val="bg1">
                  <a:alpha val="12000"/>
                </a:schemeClr>
              </a:gs>
              <a:gs pos="0">
                <a:schemeClr val="bg1"/>
              </a:gs>
              <a:gs pos="77000">
                <a:schemeClr val="accent2"/>
              </a:gs>
            </a:gsLst>
            <a:path path="circle">
              <a:fillToRect l="50000" t="50000" r="50000" b="50000"/>
            </a:path>
            <a:tileRect/>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2800" dirty="0">
              <a:solidFill>
                <a:schemeClr val="tx1"/>
              </a:solidFill>
              <a:latin typeface="+mj-lt"/>
            </a:endParaRPr>
          </a:p>
        </p:txBody>
      </p:sp>
      <p:sp>
        <p:nvSpPr>
          <p:cNvPr id="39" name="Oval 38">
            <a:extLst>
              <a:ext uri="{FF2B5EF4-FFF2-40B4-BE49-F238E27FC236}">
                <a16:creationId xmlns:a16="http://schemas.microsoft.com/office/drawing/2014/main" id="{99A51914-D29A-48D3-A5EB-AB68A7A3F9D9}"/>
              </a:ext>
            </a:extLst>
          </p:cNvPr>
          <p:cNvSpPr/>
          <p:nvPr userDrawn="1"/>
        </p:nvSpPr>
        <p:spPr bwMode="gray">
          <a:xfrm>
            <a:off x="332728" y="3792901"/>
            <a:ext cx="779099" cy="779099"/>
          </a:xfrm>
          <a:prstGeom prst="ellipse">
            <a:avLst/>
          </a:prstGeom>
          <a:gradFill flip="none" rotWithShape="1">
            <a:gsLst>
              <a:gs pos="39800">
                <a:schemeClr val="bg1">
                  <a:alpha val="12000"/>
                </a:schemeClr>
              </a:gs>
              <a:gs pos="0">
                <a:schemeClr val="bg1"/>
              </a:gs>
              <a:gs pos="77000">
                <a:schemeClr val="accent4"/>
              </a:gs>
            </a:gsLst>
            <a:path path="circle">
              <a:fillToRect l="50000" t="50000" r="50000" b="50000"/>
            </a:path>
            <a:tileRect/>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2800" dirty="0">
              <a:solidFill>
                <a:schemeClr val="tx1"/>
              </a:solidFill>
              <a:latin typeface="+mj-lt"/>
            </a:endParaRPr>
          </a:p>
        </p:txBody>
      </p:sp>
      <p:sp>
        <p:nvSpPr>
          <p:cNvPr id="40" name="Oval 39">
            <a:extLst>
              <a:ext uri="{FF2B5EF4-FFF2-40B4-BE49-F238E27FC236}">
                <a16:creationId xmlns:a16="http://schemas.microsoft.com/office/drawing/2014/main" id="{34D19F3C-CD6E-4A54-9827-D89932A9E806}"/>
              </a:ext>
            </a:extLst>
          </p:cNvPr>
          <p:cNvSpPr/>
          <p:nvPr userDrawn="1"/>
        </p:nvSpPr>
        <p:spPr bwMode="gray">
          <a:xfrm>
            <a:off x="332728" y="2888889"/>
            <a:ext cx="779099" cy="779099"/>
          </a:xfrm>
          <a:prstGeom prst="ellipse">
            <a:avLst/>
          </a:prstGeom>
          <a:gradFill flip="none" rotWithShape="1">
            <a:gsLst>
              <a:gs pos="39800">
                <a:schemeClr val="bg1">
                  <a:alpha val="12000"/>
                </a:schemeClr>
              </a:gs>
              <a:gs pos="0">
                <a:schemeClr val="bg1"/>
              </a:gs>
              <a:gs pos="77000">
                <a:schemeClr val="accent3"/>
              </a:gs>
            </a:gsLst>
            <a:path path="circle">
              <a:fillToRect l="50000" t="50000" r="50000" b="50000"/>
            </a:path>
            <a:tileRect/>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2800" dirty="0">
              <a:solidFill>
                <a:schemeClr val="tx1"/>
              </a:solidFill>
              <a:latin typeface="+mj-lt"/>
            </a:endParaRP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2" name="Oval 21">
            <a:extLst>
              <a:ext uri="{FF2B5EF4-FFF2-40B4-BE49-F238E27FC236}">
                <a16:creationId xmlns:a16="http://schemas.microsoft.com/office/drawing/2014/main" id="{77C88163-9478-4FC6-9CAA-991EE3808E7B}"/>
              </a:ext>
            </a:extLst>
          </p:cNvPr>
          <p:cNvSpPr/>
          <p:nvPr userDrawn="1"/>
        </p:nvSpPr>
        <p:spPr bwMode="gray">
          <a:xfrm>
            <a:off x="332728" y="1077802"/>
            <a:ext cx="779099" cy="779099"/>
          </a:xfrm>
          <a:prstGeom prst="ellipse">
            <a:avLst/>
          </a:prstGeom>
          <a:gradFill flip="none" rotWithShape="1">
            <a:gsLst>
              <a:gs pos="40000">
                <a:schemeClr val="bg1">
                  <a:alpha val="12000"/>
                </a:schemeClr>
              </a:gs>
              <a:gs pos="0">
                <a:schemeClr val="bg1"/>
              </a:gs>
              <a:gs pos="77000">
                <a:schemeClr val="accent1"/>
              </a:gs>
            </a:gsLst>
            <a:path path="circle">
              <a:fillToRect l="50000" t="50000" r="50000" b="50000"/>
            </a:path>
            <a:tileRect/>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algn="ctr"/>
            <a:endParaRPr lang="en-US" sz="2800" dirty="0">
              <a:solidFill>
                <a:schemeClr val="tx1"/>
              </a:solidFill>
              <a:latin typeface="+mj-lt"/>
            </a:endParaRPr>
          </a:p>
        </p:txBody>
      </p:sp>
      <p:sp>
        <p:nvSpPr>
          <p:cNvPr id="28" name="Text Placeholder 5">
            <a:extLst>
              <a:ext uri="{FF2B5EF4-FFF2-40B4-BE49-F238E27FC236}">
                <a16:creationId xmlns:a16="http://schemas.microsoft.com/office/drawing/2014/main" id="{15D7A6A0-17BF-4668-B1DB-1152BB7616D4}"/>
              </a:ext>
            </a:extLst>
          </p:cNvPr>
          <p:cNvSpPr>
            <a:spLocks noGrp="1"/>
          </p:cNvSpPr>
          <p:nvPr>
            <p:ph type="body" sz="quarter" idx="35" hasCustomPrompt="1"/>
          </p:nvPr>
        </p:nvSpPr>
        <p:spPr bwMode="gray">
          <a:xfrm>
            <a:off x="637318" y="1251908"/>
            <a:ext cx="169918"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DEC47592-CDD0-4868-BD9F-72EDB7CC8322}"/>
              </a:ext>
            </a:extLst>
          </p:cNvPr>
          <p:cNvSpPr>
            <a:spLocks noGrp="1"/>
          </p:cNvSpPr>
          <p:nvPr>
            <p:ph type="body" sz="quarter" idx="36" hasCustomPrompt="1"/>
          </p:nvPr>
        </p:nvSpPr>
        <p:spPr bwMode="gray">
          <a:xfrm>
            <a:off x="623692" y="2158983"/>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5C7B62DC-86F4-4502-9466-F3A722AEC63E}"/>
              </a:ext>
            </a:extLst>
          </p:cNvPr>
          <p:cNvSpPr>
            <a:spLocks noGrp="1"/>
          </p:cNvSpPr>
          <p:nvPr>
            <p:ph type="body" sz="quarter" idx="37" hasCustomPrompt="1"/>
          </p:nvPr>
        </p:nvSpPr>
        <p:spPr bwMode="gray">
          <a:xfrm>
            <a:off x="623692" y="3062995"/>
            <a:ext cx="197170"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D27B0307-EDD1-461D-87F5-849AAABA7B18}"/>
              </a:ext>
            </a:extLst>
          </p:cNvPr>
          <p:cNvSpPr>
            <a:spLocks noGrp="1"/>
          </p:cNvSpPr>
          <p:nvPr>
            <p:ph type="body" sz="quarter" idx="38" hasCustomPrompt="1"/>
          </p:nvPr>
        </p:nvSpPr>
        <p:spPr bwMode="gray">
          <a:xfrm>
            <a:off x="621288" y="3967007"/>
            <a:ext cx="201979" cy="430887"/>
          </a:xfrm>
        </p:spPr>
        <p:txBody>
          <a:bodyPr wrap="none" lIns="0" tIns="0" rIns="0" bIns="0" anchor="ctr">
            <a:spAutoFit/>
          </a:bodyPr>
          <a:lstStyle>
            <a:lvl1pPr marL="0" indent="0" algn="ctr">
              <a:buNone/>
              <a:defRPr sz="2800">
                <a:solidFill>
                  <a:schemeClr val="tx1"/>
                </a:solidFill>
                <a:latin typeface="+mj-lt"/>
              </a:defRPr>
            </a:lvl1pPr>
          </a:lstStyle>
          <a:p>
            <a:pPr lvl="0"/>
            <a:r>
              <a:rPr lang="en-US" dirty="0"/>
              <a:t>4</a:t>
            </a:r>
          </a:p>
        </p:txBody>
      </p:sp>
      <p:sp>
        <p:nvSpPr>
          <p:cNvPr id="34" name="Text Placeholder 5">
            <a:extLst>
              <a:ext uri="{FF2B5EF4-FFF2-40B4-BE49-F238E27FC236}">
                <a16:creationId xmlns:a16="http://schemas.microsoft.com/office/drawing/2014/main" id="{1F762FAA-9C21-4066-9192-FC1DE4FEAB09}"/>
              </a:ext>
            </a:extLst>
          </p:cNvPr>
          <p:cNvSpPr>
            <a:spLocks noGrp="1"/>
          </p:cNvSpPr>
          <p:nvPr>
            <p:ph type="body" sz="quarter" idx="13" hasCustomPrompt="1"/>
          </p:nvPr>
        </p:nvSpPr>
        <p:spPr bwMode="gray">
          <a:xfrm>
            <a:off x="1266092" y="1078731"/>
            <a:ext cx="7543800" cy="777240"/>
          </a:xfrm>
        </p:spPr>
        <p:txBody>
          <a:bodyPr lIns="0" tIns="0" rIns="0" bIns="0" anchor="ctr"/>
          <a:lstStyle>
            <a:lvl1pPr marL="0" indent="0" algn="l">
              <a:buFont typeface="Arial" panose="020B0604020202020204" pitchFamily="34" charset="0"/>
              <a:buNone/>
              <a:defRPr sz="12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2EFFB73-47C6-4A28-BD0B-C885575AE15C}"/>
              </a:ext>
            </a:extLst>
          </p:cNvPr>
          <p:cNvSpPr>
            <a:spLocks noGrp="1"/>
          </p:cNvSpPr>
          <p:nvPr>
            <p:ph type="body" sz="quarter" idx="39" hasCustomPrompt="1"/>
          </p:nvPr>
        </p:nvSpPr>
        <p:spPr bwMode="gray">
          <a:xfrm>
            <a:off x="1266092" y="1984074"/>
            <a:ext cx="7543800" cy="777240"/>
          </a:xfrm>
        </p:spPr>
        <p:txBody>
          <a:bodyPr lIns="0" tIns="0" rIns="0" bIns="0" anchor="ctr"/>
          <a:lstStyle>
            <a:lvl1pPr marL="0" indent="0" algn="l">
              <a:buFont typeface="Arial" panose="020B0604020202020204" pitchFamily="34" charset="0"/>
              <a:buNone/>
              <a:defRPr sz="1200">
                <a:latin typeface="+mn-lt"/>
              </a:defRPr>
            </a:lvl1pPr>
          </a:lstStyle>
          <a:p>
            <a:pPr lvl="0"/>
            <a:r>
              <a:rPr lang="en-US" dirty="0"/>
              <a:t>Text</a:t>
            </a:r>
          </a:p>
        </p:txBody>
      </p:sp>
      <p:sp>
        <p:nvSpPr>
          <p:cNvPr id="36" name="Text Placeholder 5">
            <a:extLst>
              <a:ext uri="{FF2B5EF4-FFF2-40B4-BE49-F238E27FC236}">
                <a16:creationId xmlns:a16="http://schemas.microsoft.com/office/drawing/2014/main" id="{B03CF380-C024-4E2C-8056-0E78DD8C9318}"/>
              </a:ext>
            </a:extLst>
          </p:cNvPr>
          <p:cNvSpPr>
            <a:spLocks noGrp="1"/>
          </p:cNvSpPr>
          <p:nvPr>
            <p:ph type="body" sz="quarter" idx="40" hasCustomPrompt="1"/>
          </p:nvPr>
        </p:nvSpPr>
        <p:spPr bwMode="gray">
          <a:xfrm>
            <a:off x="1266092" y="2889417"/>
            <a:ext cx="7543800" cy="777240"/>
          </a:xfrm>
        </p:spPr>
        <p:txBody>
          <a:bodyPr lIns="0" tIns="0" rIns="0" bIns="0" anchor="ctr"/>
          <a:lstStyle>
            <a:lvl1pPr marL="0" indent="0" algn="l">
              <a:buFont typeface="Arial" panose="020B0604020202020204" pitchFamily="34" charset="0"/>
              <a:buNone/>
              <a:defRPr sz="1200">
                <a:latin typeface="+mn-lt"/>
              </a:defRPr>
            </a:lvl1pPr>
          </a:lstStyle>
          <a:p>
            <a:pPr lvl="0"/>
            <a:r>
              <a:rPr lang="en-US" dirty="0"/>
              <a:t>Text</a:t>
            </a:r>
          </a:p>
        </p:txBody>
      </p:sp>
      <p:sp>
        <p:nvSpPr>
          <p:cNvPr id="37" name="Text Placeholder 5">
            <a:extLst>
              <a:ext uri="{FF2B5EF4-FFF2-40B4-BE49-F238E27FC236}">
                <a16:creationId xmlns:a16="http://schemas.microsoft.com/office/drawing/2014/main" id="{53462861-EF4E-4EFC-8601-5C62CE30AB66}"/>
              </a:ext>
            </a:extLst>
          </p:cNvPr>
          <p:cNvSpPr>
            <a:spLocks noGrp="1"/>
          </p:cNvSpPr>
          <p:nvPr>
            <p:ph type="body" sz="quarter" idx="41" hasCustomPrompt="1"/>
          </p:nvPr>
        </p:nvSpPr>
        <p:spPr bwMode="gray">
          <a:xfrm>
            <a:off x="1266092" y="3793830"/>
            <a:ext cx="7543800" cy="777240"/>
          </a:xfrm>
        </p:spPr>
        <p:txBody>
          <a:bodyPr lIns="0" tIns="0" rIns="0" bIns="0" anchor="ctr"/>
          <a:lstStyle>
            <a:lvl1pPr marL="0" indent="0" algn="l">
              <a:buFont typeface="Arial" panose="020B0604020202020204" pitchFamily="34" charset="0"/>
              <a:buNone/>
              <a:defRPr sz="1200">
                <a:latin typeface="+mn-lt"/>
              </a:defRPr>
            </a:lvl1pPr>
          </a:lstStyle>
          <a:p>
            <a:pPr lvl="0"/>
            <a:r>
              <a:rPr lang="en-US" dirty="0"/>
              <a:t>Text</a:t>
            </a:r>
          </a:p>
        </p:txBody>
      </p:sp>
      <p:sp>
        <p:nvSpPr>
          <p:cNvPr id="16" name="Slide Number Placeholder 5">
            <a:extLst>
              <a:ext uri="{FF2B5EF4-FFF2-40B4-BE49-F238E27FC236}">
                <a16:creationId xmlns:a16="http://schemas.microsoft.com/office/drawing/2014/main" id="{409C6B76-6153-40AE-A9DB-7E4510D2B773}"/>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70965113"/>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gray">
          <a:xfrm>
            <a:off x="323851" y="1080468"/>
            <a:ext cx="4160520" cy="548640"/>
          </a:xfrm>
          <a:prstGeom prst="rect">
            <a:avLst/>
          </a:prstGeom>
          <a:gradFill flip="none" rotWithShape="1">
            <a:gsLst>
              <a:gs pos="0">
                <a:schemeClr val="accent1">
                  <a:alpha val="0"/>
                </a:schemeClr>
              </a:gs>
              <a:gs pos="100000">
                <a:schemeClr val="accent1"/>
              </a:gs>
            </a:gsLst>
            <a:lin ang="16200000" scaled="1"/>
            <a:tileRect/>
          </a:gradFill>
        </p:spPr>
        <p:txBody>
          <a:bodyPr wrap="none" lIns="0" tIns="91440" rIns="0" bIns="0" rtlCol="0" anchor="t" anchorCtr="0">
            <a:noAutofit/>
          </a:bodyPr>
          <a:lstStyle/>
          <a:p>
            <a:pPr algn="ctr"/>
            <a:endParaRPr lang="en-US" sz="1600"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gray">
          <a:xfrm>
            <a:off x="4644488" y="1080468"/>
            <a:ext cx="4160520" cy="548640"/>
          </a:xfrm>
          <a:prstGeom prst="rect">
            <a:avLst/>
          </a:prstGeom>
          <a:gradFill flip="none" rotWithShape="1">
            <a:gsLst>
              <a:gs pos="0">
                <a:schemeClr val="accent4">
                  <a:alpha val="0"/>
                </a:schemeClr>
              </a:gs>
              <a:gs pos="100000">
                <a:schemeClr val="accent4"/>
              </a:gs>
            </a:gsLst>
            <a:lin ang="16200000" scaled="1"/>
            <a:tileRect/>
          </a:gradFill>
        </p:spPr>
        <p:txBody>
          <a:bodyPr wrap="none" lIns="0" tIns="91440" rIns="0" bIns="0" rtlCol="0" anchor="t" anchorCtr="0">
            <a:noAutofit/>
          </a:bodyPr>
          <a:lstStyle/>
          <a:p>
            <a:pPr algn="ctr"/>
            <a:endParaRPr lang="en-US" sz="1600"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gray">
          <a:xfrm>
            <a:off x="4644488" y="1080468"/>
            <a:ext cx="4160520" cy="548640"/>
          </a:xfrm>
        </p:spPr>
        <p:txBody>
          <a:bodyPr lIns="91440" tIns="45720" rIns="91440" bIns="45720" anchor="ctr"/>
          <a:lstStyle>
            <a:lvl1pPr marL="0" indent="0" algn="ctr">
              <a:buNone/>
              <a:defRPr sz="1400">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gray">
          <a:xfrm>
            <a:off x="323851" y="1080468"/>
            <a:ext cx="4160520" cy="548640"/>
          </a:xfrm>
        </p:spPr>
        <p:txBody>
          <a:bodyPr lIns="91440" tIns="45720" rIns="91440" bIns="45720" anchor="ctr"/>
          <a:lstStyle>
            <a:lvl1pPr marL="0" indent="0" algn="ctr">
              <a:buNone/>
              <a:defRPr sz="1400">
                <a:solidFill>
                  <a:schemeClr val="tx1"/>
                </a:solidFill>
                <a:latin typeface="+mj-lt"/>
              </a:defRPr>
            </a:lvl1pPr>
          </a:lstStyle>
          <a:p>
            <a:pPr lvl="0"/>
            <a:r>
              <a:rPr lang="en-US" dirty="0"/>
              <a:t>Title</a:t>
            </a:r>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gray">
          <a:xfrm>
            <a:off x="320675" y="1714501"/>
            <a:ext cx="4160520" cy="2852928"/>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gray">
          <a:xfrm>
            <a:off x="4644488" y="1714501"/>
            <a:ext cx="4160520" cy="2852928"/>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10" name="Slide Number Placeholder 5">
            <a:extLst>
              <a:ext uri="{FF2B5EF4-FFF2-40B4-BE49-F238E27FC236}">
                <a16:creationId xmlns:a16="http://schemas.microsoft.com/office/drawing/2014/main" id="{4804526C-3D0D-43F2-A4E3-F968455274D5}"/>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4144582177"/>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titl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2" name="Oval 21">
            <a:extLst>
              <a:ext uri="{FF2B5EF4-FFF2-40B4-BE49-F238E27FC236}">
                <a16:creationId xmlns:a16="http://schemas.microsoft.com/office/drawing/2014/main" id="{492926B3-0432-465B-B08E-8EBDD7F5CD8C}"/>
              </a:ext>
            </a:extLst>
          </p:cNvPr>
          <p:cNvSpPr/>
          <p:nvPr userDrawn="1"/>
        </p:nvSpPr>
        <p:spPr bwMode="gray">
          <a:xfrm>
            <a:off x="332728" y="1074383"/>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3" name="Oval 22">
            <a:extLst>
              <a:ext uri="{FF2B5EF4-FFF2-40B4-BE49-F238E27FC236}">
                <a16:creationId xmlns:a16="http://schemas.microsoft.com/office/drawing/2014/main" id="{3C01C190-F20E-4DD7-928E-DBC8A845999E}"/>
              </a:ext>
            </a:extLst>
          </p:cNvPr>
          <p:cNvSpPr/>
          <p:nvPr userDrawn="1"/>
        </p:nvSpPr>
        <p:spPr bwMode="gray">
          <a:xfrm>
            <a:off x="4659329" y="1074738"/>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mn-lt"/>
            </a:endParaRPr>
          </a:p>
        </p:txBody>
      </p:sp>
      <p:sp>
        <p:nvSpPr>
          <p:cNvPr id="25" name="Text Placeholder 5">
            <a:extLst>
              <a:ext uri="{FF2B5EF4-FFF2-40B4-BE49-F238E27FC236}">
                <a16:creationId xmlns:a16="http://schemas.microsoft.com/office/drawing/2014/main" id="{A3E71761-1385-4F8B-99E0-968B9C3EC323}"/>
              </a:ext>
            </a:extLst>
          </p:cNvPr>
          <p:cNvSpPr>
            <a:spLocks noGrp="1"/>
          </p:cNvSpPr>
          <p:nvPr>
            <p:ph type="body" sz="quarter" idx="13" hasCustomPrompt="1"/>
          </p:nvPr>
        </p:nvSpPr>
        <p:spPr bwMode="gray">
          <a:xfrm>
            <a:off x="1402129" y="1652954"/>
            <a:ext cx="3072384" cy="2919046"/>
          </a:xfrm>
        </p:spPr>
        <p:txBody>
          <a:bodyPr lIns="0" tIns="0" rIns="0" bIns="0" anchor="t"/>
          <a:lstStyle>
            <a:lvl1pPr marL="0" indent="0" algn="l">
              <a:buFont typeface="Arial" panose="020B0604020202020204" pitchFamily="34" charset="0"/>
              <a:buNone/>
              <a:defRPr sz="1400">
                <a:latin typeface="+mn-lt"/>
              </a:defRPr>
            </a:lvl1pPr>
          </a:lstStyle>
          <a:p>
            <a:pPr lvl="0"/>
            <a:r>
              <a:rPr lang="en-US" dirty="0"/>
              <a:t>Text</a:t>
            </a:r>
          </a:p>
        </p:txBody>
      </p:sp>
      <p:sp>
        <p:nvSpPr>
          <p:cNvPr id="26" name="Text Placeholder 5">
            <a:extLst>
              <a:ext uri="{FF2B5EF4-FFF2-40B4-BE49-F238E27FC236}">
                <a16:creationId xmlns:a16="http://schemas.microsoft.com/office/drawing/2014/main" id="{B78D1D2F-1CF6-41FD-9735-9990D3D90235}"/>
              </a:ext>
            </a:extLst>
          </p:cNvPr>
          <p:cNvSpPr>
            <a:spLocks noGrp="1"/>
          </p:cNvSpPr>
          <p:nvPr>
            <p:ph type="body" sz="quarter" idx="49" hasCustomPrompt="1"/>
          </p:nvPr>
        </p:nvSpPr>
        <p:spPr bwMode="gray">
          <a:xfrm>
            <a:off x="1402129" y="1074737"/>
            <a:ext cx="3072384" cy="507877"/>
          </a:xfrm>
        </p:spPr>
        <p:txBody>
          <a:bodyPr lIns="0" tIns="0" rIns="0" bIns="0" anchor="ctr"/>
          <a:lstStyle>
            <a:lvl1pPr marL="0" indent="0" algn="l">
              <a:buFont typeface="Arial" panose="020B0604020202020204" pitchFamily="34" charset="0"/>
              <a:buNone/>
              <a:defRPr sz="1600">
                <a:solidFill>
                  <a:schemeClr val="accent1"/>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05C714B7-D051-4A10-9F71-625D90671EBC}"/>
              </a:ext>
            </a:extLst>
          </p:cNvPr>
          <p:cNvSpPr>
            <a:spLocks noGrp="1"/>
          </p:cNvSpPr>
          <p:nvPr>
            <p:ph type="body" sz="quarter" idx="50" hasCustomPrompt="1"/>
          </p:nvPr>
        </p:nvSpPr>
        <p:spPr bwMode="gray">
          <a:xfrm>
            <a:off x="5731216" y="1652954"/>
            <a:ext cx="3072384" cy="2919046"/>
          </a:xfrm>
        </p:spPr>
        <p:txBody>
          <a:bodyPr lIns="0" tIns="0" rIns="0" bIns="0" anchor="t"/>
          <a:lstStyle>
            <a:lvl1pPr marL="0" indent="0" algn="l">
              <a:buFont typeface="Arial" panose="020B0604020202020204" pitchFamily="34" charset="0"/>
              <a:buNone/>
              <a:defRPr sz="1400">
                <a:latin typeface="+mn-lt"/>
              </a:defRPr>
            </a:lvl1pPr>
          </a:lstStyle>
          <a:p>
            <a:pPr lvl="0"/>
            <a:r>
              <a:rPr lang="en-US" dirty="0"/>
              <a:t>Text</a:t>
            </a:r>
          </a:p>
        </p:txBody>
      </p:sp>
      <p:sp>
        <p:nvSpPr>
          <p:cNvPr id="31" name="Text Placeholder 5">
            <a:extLst>
              <a:ext uri="{FF2B5EF4-FFF2-40B4-BE49-F238E27FC236}">
                <a16:creationId xmlns:a16="http://schemas.microsoft.com/office/drawing/2014/main" id="{4E246567-4A4A-470F-B439-18388B24BB96}"/>
              </a:ext>
            </a:extLst>
          </p:cNvPr>
          <p:cNvSpPr>
            <a:spLocks noGrp="1"/>
          </p:cNvSpPr>
          <p:nvPr>
            <p:ph type="body" sz="quarter" idx="51" hasCustomPrompt="1"/>
          </p:nvPr>
        </p:nvSpPr>
        <p:spPr bwMode="gray">
          <a:xfrm>
            <a:off x="5731216" y="1074737"/>
            <a:ext cx="3072384" cy="507877"/>
          </a:xfrm>
        </p:spPr>
        <p:txBody>
          <a:bodyPr lIns="0" tIns="0" rIns="0" bIns="0" anchor="ctr"/>
          <a:lstStyle>
            <a:lvl1pPr marL="0" indent="0" algn="l">
              <a:buFont typeface="Arial" panose="020B0604020202020204" pitchFamily="34" charset="0"/>
              <a:buNone/>
              <a:defRPr sz="1600">
                <a:solidFill>
                  <a:schemeClr val="accent2"/>
                </a:solidFill>
                <a:latin typeface="+mj-lt"/>
              </a:defRPr>
            </a:lvl1pPr>
          </a:lstStyle>
          <a:p>
            <a:pPr lvl="0"/>
            <a:r>
              <a:rPr lang="en-US" dirty="0"/>
              <a:t>Title</a:t>
            </a:r>
          </a:p>
        </p:txBody>
      </p:sp>
      <p:sp>
        <p:nvSpPr>
          <p:cNvPr id="32" name="Text Placeholder 5">
            <a:extLst>
              <a:ext uri="{FF2B5EF4-FFF2-40B4-BE49-F238E27FC236}">
                <a16:creationId xmlns:a16="http://schemas.microsoft.com/office/drawing/2014/main" id="{1431687D-F746-4CC0-A749-0A90B9472E6D}"/>
              </a:ext>
            </a:extLst>
          </p:cNvPr>
          <p:cNvSpPr>
            <a:spLocks noGrp="1"/>
          </p:cNvSpPr>
          <p:nvPr>
            <p:ph type="body" sz="quarter" idx="35" hasCustomPrompt="1"/>
          </p:nvPr>
        </p:nvSpPr>
        <p:spPr bwMode="gray">
          <a:xfrm>
            <a:off x="640047" y="1439250"/>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20883FF7-9702-4473-8FF2-A940DC42E300}"/>
              </a:ext>
            </a:extLst>
          </p:cNvPr>
          <p:cNvSpPr>
            <a:spLocks noGrp="1"/>
          </p:cNvSpPr>
          <p:nvPr>
            <p:ph type="body" sz="quarter" idx="52" hasCustomPrompt="1"/>
          </p:nvPr>
        </p:nvSpPr>
        <p:spPr bwMode="gray">
          <a:xfrm>
            <a:off x="4966648" y="1439605"/>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12" name="Slide Number Placeholder 5">
            <a:extLst>
              <a:ext uri="{FF2B5EF4-FFF2-40B4-BE49-F238E27FC236}">
                <a16:creationId xmlns:a16="http://schemas.microsoft.com/office/drawing/2014/main" id="{19F8796A-5250-4A28-8332-AB5EE1388754}"/>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272648780"/>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x 3 Titl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2" name="Oval 21">
            <a:extLst>
              <a:ext uri="{FF2B5EF4-FFF2-40B4-BE49-F238E27FC236}">
                <a16:creationId xmlns:a16="http://schemas.microsoft.com/office/drawing/2014/main" id="{7CBA39B7-A27E-460A-A6B5-9655C6FFF37E}"/>
              </a:ext>
            </a:extLst>
          </p:cNvPr>
          <p:cNvSpPr/>
          <p:nvPr userDrawn="1"/>
        </p:nvSpPr>
        <p:spPr bwMode="gray">
          <a:xfrm>
            <a:off x="323850" y="1472667"/>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gray">
          <a:xfrm>
            <a:off x="323850" y="2565134"/>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gray">
          <a:xfrm>
            <a:off x="323850" y="3657600"/>
            <a:ext cx="914400" cy="9144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gray">
          <a:xfrm>
            <a:off x="631169" y="1837534"/>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gray">
          <a:xfrm>
            <a:off x="631169" y="2930001"/>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gray">
          <a:xfrm>
            <a:off x="631169" y="4022467"/>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32" name="Text Placeholder 5">
            <a:extLst>
              <a:ext uri="{FF2B5EF4-FFF2-40B4-BE49-F238E27FC236}">
                <a16:creationId xmlns:a16="http://schemas.microsoft.com/office/drawing/2014/main" id="{5CFD6443-4873-4FD2-A44B-75D2F65DFEBB}"/>
              </a:ext>
            </a:extLst>
          </p:cNvPr>
          <p:cNvSpPr>
            <a:spLocks noGrp="1"/>
          </p:cNvSpPr>
          <p:nvPr>
            <p:ph type="body" sz="quarter" idx="23" hasCustomPrompt="1"/>
          </p:nvPr>
        </p:nvSpPr>
        <p:spPr bwMode="gray">
          <a:xfrm>
            <a:off x="1380392" y="1080468"/>
            <a:ext cx="3108960" cy="457200"/>
          </a:xfrm>
        </p:spPr>
        <p:txBody>
          <a:bodyPr lIns="0" tIns="0" rIns="0" bIns="0" anchor="t"/>
          <a:lstStyle>
            <a:lvl1pPr marL="0" indent="0" algn="l">
              <a:buNone/>
              <a:defRPr sz="1600">
                <a:solidFill>
                  <a:schemeClr val="accent1"/>
                </a:solidFill>
                <a:latin typeface="+mj-lt"/>
              </a:defRPr>
            </a:lvl1pPr>
          </a:lstStyle>
          <a:p>
            <a:pPr lvl="0"/>
            <a:r>
              <a:rPr lang="en-US" dirty="0"/>
              <a:t>Title</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gray">
          <a:xfrm>
            <a:off x="1377216" y="1617784"/>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gray">
          <a:xfrm>
            <a:off x="1377216" y="2633297"/>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gray">
          <a:xfrm>
            <a:off x="1377216" y="3648810"/>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gray">
          <a:xfrm>
            <a:off x="4639506" y="1472667"/>
            <a:ext cx="914400" cy="9144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gray">
          <a:xfrm>
            <a:off x="4639506" y="2565134"/>
            <a:ext cx="914400" cy="9144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8" name="Oval 37">
            <a:extLst>
              <a:ext uri="{FF2B5EF4-FFF2-40B4-BE49-F238E27FC236}">
                <a16:creationId xmlns:a16="http://schemas.microsoft.com/office/drawing/2014/main" id="{D7241A9D-9908-43FA-8421-ED87D89C5FB8}"/>
              </a:ext>
            </a:extLst>
          </p:cNvPr>
          <p:cNvSpPr/>
          <p:nvPr userDrawn="1"/>
        </p:nvSpPr>
        <p:spPr bwMode="gray">
          <a:xfrm>
            <a:off x="4639506" y="3657600"/>
            <a:ext cx="914400" cy="9144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gray">
          <a:xfrm>
            <a:off x="4946825" y="1837534"/>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gray">
          <a:xfrm>
            <a:off x="4946825" y="2930001"/>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41" name="Text Placeholder 5">
            <a:extLst>
              <a:ext uri="{FF2B5EF4-FFF2-40B4-BE49-F238E27FC236}">
                <a16:creationId xmlns:a16="http://schemas.microsoft.com/office/drawing/2014/main" id="{2A463556-916F-4946-B18E-76F98E8B7407}"/>
              </a:ext>
            </a:extLst>
          </p:cNvPr>
          <p:cNvSpPr>
            <a:spLocks noGrp="1"/>
          </p:cNvSpPr>
          <p:nvPr>
            <p:ph type="body" sz="quarter" idx="42" hasCustomPrompt="1"/>
          </p:nvPr>
        </p:nvSpPr>
        <p:spPr bwMode="gray">
          <a:xfrm>
            <a:off x="4946825" y="4022467"/>
            <a:ext cx="299762" cy="184666"/>
          </a:xfrm>
        </p:spPr>
        <p:txBody>
          <a:bodyPr wrap="none" lIns="0" tIns="0" rIns="0" bIns="0" anchor="ctr">
            <a:spAutoFit/>
          </a:bodyPr>
          <a:lstStyle>
            <a:lvl1pPr marL="0" indent="0" algn="ctr">
              <a:buNone/>
              <a:defRPr sz="1200">
                <a:solidFill>
                  <a:schemeClr val="tx1"/>
                </a:solidFill>
                <a:latin typeface="+mn-lt"/>
              </a:defRPr>
            </a:lvl1pPr>
          </a:lstStyle>
          <a:p>
            <a:pPr lvl="0"/>
            <a:r>
              <a:rPr lang="en-US" dirty="0"/>
              <a:t>Icon</a:t>
            </a:r>
          </a:p>
        </p:txBody>
      </p:sp>
      <p:sp>
        <p:nvSpPr>
          <p:cNvPr id="42" name="Text Placeholder 5">
            <a:extLst>
              <a:ext uri="{FF2B5EF4-FFF2-40B4-BE49-F238E27FC236}">
                <a16:creationId xmlns:a16="http://schemas.microsoft.com/office/drawing/2014/main" id="{7550C26B-0501-4388-9887-63FDE0D22CF5}"/>
              </a:ext>
            </a:extLst>
          </p:cNvPr>
          <p:cNvSpPr>
            <a:spLocks noGrp="1"/>
          </p:cNvSpPr>
          <p:nvPr>
            <p:ph type="body" sz="quarter" idx="43" hasCustomPrompt="1"/>
          </p:nvPr>
        </p:nvSpPr>
        <p:spPr bwMode="gray">
          <a:xfrm>
            <a:off x="5696048" y="1080468"/>
            <a:ext cx="3108960" cy="457200"/>
          </a:xfrm>
        </p:spPr>
        <p:txBody>
          <a:bodyPr lIns="0" tIns="0" rIns="0" bIns="0" anchor="t"/>
          <a:lstStyle>
            <a:lvl1pPr marL="0" indent="0" algn="l">
              <a:buNone/>
              <a:defRPr sz="1600">
                <a:solidFill>
                  <a:schemeClr val="accent4"/>
                </a:solidFill>
                <a:latin typeface="+mj-lt"/>
              </a:defRPr>
            </a:lvl1pPr>
          </a:lstStyle>
          <a:p>
            <a:pPr lvl="0"/>
            <a:r>
              <a:rPr lang="en-US" dirty="0"/>
              <a:t>Title</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gray">
          <a:xfrm>
            <a:off x="5692872" y="1617784"/>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gray">
          <a:xfrm>
            <a:off x="5692872" y="2633297"/>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45" name="Text Placeholder 5">
            <a:extLst>
              <a:ext uri="{FF2B5EF4-FFF2-40B4-BE49-F238E27FC236}">
                <a16:creationId xmlns:a16="http://schemas.microsoft.com/office/drawing/2014/main" id="{C1F76ED5-4BF3-46CC-A650-BC77DB17084A}"/>
              </a:ext>
            </a:extLst>
          </p:cNvPr>
          <p:cNvSpPr>
            <a:spLocks noGrp="1"/>
          </p:cNvSpPr>
          <p:nvPr>
            <p:ph type="body" sz="quarter" idx="46" hasCustomPrompt="1"/>
          </p:nvPr>
        </p:nvSpPr>
        <p:spPr bwMode="gray">
          <a:xfrm>
            <a:off x="5692872" y="3648810"/>
            <a:ext cx="3108960" cy="914400"/>
          </a:xfrm>
        </p:spPr>
        <p:txBody>
          <a:bodyPr lIns="0" tIns="0" rIns="0" bIns="0" anchor="t"/>
          <a:lstStyle>
            <a:lvl1pPr marL="182880" indent="-182880" algn="l">
              <a:buFont typeface="Arial" panose="020B0604020202020204" pitchFamily="34" charset="0"/>
              <a:buChar char="•"/>
              <a:defRPr sz="1200">
                <a:latin typeface="+mn-lt"/>
              </a:defRPr>
            </a:lvl1pPr>
          </a:lstStyle>
          <a:p>
            <a:pPr lvl="0"/>
            <a:r>
              <a:rPr lang="en-US" dirty="0"/>
              <a:t>Text</a:t>
            </a:r>
          </a:p>
        </p:txBody>
      </p:sp>
      <p:sp>
        <p:nvSpPr>
          <p:cNvPr id="24" name="Slide Number Placeholder 5">
            <a:extLst>
              <a:ext uri="{FF2B5EF4-FFF2-40B4-BE49-F238E27FC236}">
                <a16:creationId xmlns:a16="http://schemas.microsoft.com/office/drawing/2014/main" id="{5DBDE245-3E15-4583-A7E6-67B4499C9042}"/>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482058953"/>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titles with numbers">
    <p:spTree>
      <p:nvGrpSpPr>
        <p:cNvPr id="1" name=""/>
        <p:cNvGrpSpPr/>
        <p:nvPr/>
      </p:nvGrpSpPr>
      <p:grpSpPr>
        <a:xfrm>
          <a:off x="0" y="0"/>
          <a:ext cx="0" cy="0"/>
          <a:chOff x="0" y="0"/>
          <a:chExt cx="0" cy="0"/>
        </a:xfrm>
      </p:grpSpPr>
      <p:sp>
        <p:nvSpPr>
          <p:cNvPr id="28" name="Diamond 27">
            <a:extLst>
              <a:ext uri="{FF2B5EF4-FFF2-40B4-BE49-F238E27FC236}">
                <a16:creationId xmlns:a16="http://schemas.microsoft.com/office/drawing/2014/main" id="{D647EE49-82E3-4DA9-BA5D-DF952F6318D3}"/>
              </a:ext>
            </a:extLst>
          </p:cNvPr>
          <p:cNvSpPr/>
          <p:nvPr userDrawn="1"/>
        </p:nvSpPr>
        <p:spPr bwMode="gray">
          <a:xfrm>
            <a:off x="3717528" y="1986368"/>
            <a:ext cx="1686758" cy="1686758"/>
          </a:xfrm>
          <a:prstGeom prst="diamond">
            <a:avLst/>
          </a:prstGeom>
          <a:noFill/>
          <a:ln w="19050">
            <a:solidFill>
              <a:schemeClr val="accent6">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22" name="Oval 21">
            <a:extLst>
              <a:ext uri="{FF2B5EF4-FFF2-40B4-BE49-F238E27FC236}">
                <a16:creationId xmlns:a16="http://schemas.microsoft.com/office/drawing/2014/main" id="{2F259ADB-D31C-4678-B56E-8C1A040D3936}"/>
              </a:ext>
            </a:extLst>
          </p:cNvPr>
          <p:cNvSpPr/>
          <p:nvPr userDrawn="1"/>
        </p:nvSpPr>
        <p:spPr bwMode="gray">
          <a:xfrm rot="5400000">
            <a:off x="4544847" y="2807727"/>
            <a:ext cx="1068720" cy="1068720"/>
          </a:xfrm>
          <a:prstGeom prst="ellipse">
            <a:avLst/>
          </a:prstGeom>
          <a:gradFill>
            <a:gsLst>
              <a:gs pos="0">
                <a:schemeClr val="accent2"/>
              </a:gs>
              <a:gs pos="58000">
                <a:schemeClr val="bg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8ED4925-A51C-41FB-B448-144821E0E698}"/>
              </a:ext>
            </a:extLst>
          </p:cNvPr>
          <p:cNvSpPr/>
          <p:nvPr userDrawn="1"/>
        </p:nvSpPr>
        <p:spPr bwMode="gray">
          <a:xfrm>
            <a:off x="4540083" y="1781965"/>
            <a:ext cx="1068720" cy="1068720"/>
          </a:xfrm>
          <a:prstGeom prst="ellipse">
            <a:avLst/>
          </a:prstGeom>
          <a:gradFill>
            <a:gsLst>
              <a:gs pos="0">
                <a:schemeClr val="accent1"/>
              </a:gs>
              <a:gs pos="58000">
                <a:schemeClr val="bg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BCE02FE3-DCC2-4DAB-BB88-F5E7B81E86EF}"/>
              </a:ext>
            </a:extLst>
          </p:cNvPr>
          <p:cNvSpPr/>
          <p:nvPr userDrawn="1"/>
        </p:nvSpPr>
        <p:spPr bwMode="gray">
          <a:xfrm rot="16200000" flipH="1">
            <a:off x="3518529" y="2802965"/>
            <a:ext cx="1068720" cy="1068720"/>
          </a:xfrm>
          <a:prstGeom prst="ellipse">
            <a:avLst/>
          </a:prstGeom>
          <a:gradFill>
            <a:gsLst>
              <a:gs pos="0">
                <a:schemeClr val="accent3"/>
              </a:gs>
              <a:gs pos="58000">
                <a:schemeClr val="bg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0708E8DB-73F0-4E36-BB08-D76CD25BDE19}"/>
              </a:ext>
            </a:extLst>
          </p:cNvPr>
          <p:cNvSpPr/>
          <p:nvPr userDrawn="1"/>
        </p:nvSpPr>
        <p:spPr bwMode="gray">
          <a:xfrm flipH="1">
            <a:off x="3530436" y="1789108"/>
            <a:ext cx="1068720" cy="1068720"/>
          </a:xfrm>
          <a:prstGeom prst="ellipse">
            <a:avLst/>
          </a:prstGeom>
          <a:gradFill>
            <a:gsLst>
              <a:gs pos="0">
                <a:schemeClr val="accent4"/>
              </a:gs>
              <a:gs pos="58000">
                <a:schemeClr val="bg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5">
            <a:extLst>
              <a:ext uri="{FF2B5EF4-FFF2-40B4-BE49-F238E27FC236}">
                <a16:creationId xmlns:a16="http://schemas.microsoft.com/office/drawing/2014/main" id="{D686D3A1-D555-4836-BDB4-AA547069B54A}"/>
              </a:ext>
            </a:extLst>
          </p:cNvPr>
          <p:cNvSpPr>
            <a:spLocks noGrp="1"/>
          </p:cNvSpPr>
          <p:nvPr>
            <p:ph type="body" sz="quarter" idx="35" hasCustomPrompt="1"/>
          </p:nvPr>
        </p:nvSpPr>
        <p:spPr bwMode="gray">
          <a:xfrm>
            <a:off x="3833428" y="1953945"/>
            <a:ext cx="173124" cy="369332"/>
          </a:xfrm>
        </p:spPr>
        <p:txBody>
          <a:bodyPr wrap="none" lIns="0" tIns="0" rIns="0" bIns="0" anchor="ctr">
            <a:spAutoFit/>
          </a:bodyPr>
          <a:lstStyle>
            <a:lvl1pPr marL="0" indent="0" algn="ctr">
              <a:buNone/>
              <a:defRPr sz="2400">
                <a:solidFill>
                  <a:schemeClr val="tx1"/>
                </a:solidFill>
                <a:latin typeface="+mj-lt"/>
              </a:defRPr>
            </a:lvl1pPr>
          </a:lstStyle>
          <a:p>
            <a:pPr lvl="0"/>
            <a:r>
              <a:rPr lang="en-US" dirty="0"/>
              <a:t>4</a:t>
            </a:r>
          </a:p>
        </p:txBody>
      </p:sp>
      <p:sp>
        <p:nvSpPr>
          <p:cNvPr id="32" name="Text Placeholder 5">
            <a:extLst>
              <a:ext uri="{FF2B5EF4-FFF2-40B4-BE49-F238E27FC236}">
                <a16:creationId xmlns:a16="http://schemas.microsoft.com/office/drawing/2014/main" id="{DE9DF25D-2CC5-43CE-8BB0-FF8BA97B2636}"/>
              </a:ext>
            </a:extLst>
          </p:cNvPr>
          <p:cNvSpPr>
            <a:spLocks noGrp="1"/>
          </p:cNvSpPr>
          <p:nvPr>
            <p:ph type="body" sz="quarter" idx="36" hasCustomPrompt="1"/>
          </p:nvPr>
        </p:nvSpPr>
        <p:spPr bwMode="gray">
          <a:xfrm>
            <a:off x="3973750" y="2473366"/>
            <a:ext cx="1174314" cy="660010"/>
          </a:xfrm>
        </p:spPr>
        <p:txBody>
          <a:bodyPr wrap="none" lIns="0" tIns="0" rIns="0" bIns="0" anchor="ctr">
            <a:noAutofit/>
          </a:bodyPr>
          <a:lstStyle>
            <a:lvl1pPr marL="0" indent="0" algn="ctr">
              <a:buNone/>
              <a:defRPr sz="1800">
                <a:solidFill>
                  <a:schemeClr val="tx1"/>
                </a:solidFill>
                <a:latin typeface="+mj-lt"/>
              </a:defRPr>
            </a:lvl1pPr>
          </a:lstStyle>
          <a:p>
            <a:pPr lvl="0"/>
            <a:r>
              <a:rPr lang="en-US" dirty="0"/>
              <a:t>Text</a:t>
            </a:r>
          </a:p>
        </p:txBody>
      </p:sp>
      <p:sp>
        <p:nvSpPr>
          <p:cNvPr id="33" name="Text Placeholder 5">
            <a:extLst>
              <a:ext uri="{FF2B5EF4-FFF2-40B4-BE49-F238E27FC236}">
                <a16:creationId xmlns:a16="http://schemas.microsoft.com/office/drawing/2014/main" id="{B04C66A7-2AC5-4BB4-AA67-9FEE4F390519}"/>
              </a:ext>
            </a:extLst>
          </p:cNvPr>
          <p:cNvSpPr>
            <a:spLocks noGrp="1"/>
          </p:cNvSpPr>
          <p:nvPr>
            <p:ph type="body" sz="quarter" idx="37" hasCustomPrompt="1"/>
          </p:nvPr>
        </p:nvSpPr>
        <p:spPr bwMode="gray">
          <a:xfrm>
            <a:off x="3835833" y="3256804"/>
            <a:ext cx="168315" cy="369332"/>
          </a:xfrm>
        </p:spPr>
        <p:txBody>
          <a:bodyPr wrap="none" lIns="0" tIns="0" rIns="0" bIns="0" anchor="ctr">
            <a:spAutoFit/>
          </a:bodyPr>
          <a:lstStyle>
            <a:lvl1pPr marL="0" indent="0" algn="ctr">
              <a:buNone/>
              <a:defRPr sz="2400">
                <a:solidFill>
                  <a:schemeClr val="tx1"/>
                </a:solidFill>
                <a:latin typeface="+mj-lt"/>
              </a:defRPr>
            </a:lvl1pPr>
          </a:lstStyle>
          <a:p>
            <a:pPr lvl="0"/>
            <a:r>
              <a:rPr lang="en-US" dirty="0"/>
              <a:t>3</a:t>
            </a:r>
          </a:p>
        </p:txBody>
      </p:sp>
      <p:sp>
        <p:nvSpPr>
          <p:cNvPr id="34" name="Text Placeholder 5">
            <a:extLst>
              <a:ext uri="{FF2B5EF4-FFF2-40B4-BE49-F238E27FC236}">
                <a16:creationId xmlns:a16="http://schemas.microsoft.com/office/drawing/2014/main" id="{2ADA71F5-7129-400C-B0DF-AC357FF32F31}"/>
              </a:ext>
            </a:extLst>
          </p:cNvPr>
          <p:cNvSpPr>
            <a:spLocks noGrp="1"/>
          </p:cNvSpPr>
          <p:nvPr>
            <p:ph type="body" sz="quarter" idx="38" hasCustomPrompt="1"/>
          </p:nvPr>
        </p:nvSpPr>
        <p:spPr bwMode="gray">
          <a:xfrm>
            <a:off x="5188282" y="1953945"/>
            <a:ext cx="144270" cy="369332"/>
          </a:xfrm>
        </p:spPr>
        <p:txBody>
          <a:bodyPr wrap="none" lIns="0" tIns="0" rIns="0" bIns="0" anchor="ctr">
            <a:spAutoFit/>
          </a:bodyPr>
          <a:lstStyle>
            <a:lvl1pPr marL="0" indent="0" algn="ctr">
              <a:buNone/>
              <a:defRPr sz="2400">
                <a:solidFill>
                  <a:schemeClr val="tx1"/>
                </a:solidFill>
                <a:latin typeface="+mj-lt"/>
              </a:defRPr>
            </a:lvl1pPr>
          </a:lstStyle>
          <a:p>
            <a:pPr lvl="0"/>
            <a:r>
              <a:rPr lang="en-US" dirty="0"/>
              <a:t>1</a:t>
            </a:r>
          </a:p>
        </p:txBody>
      </p:sp>
      <p:sp>
        <p:nvSpPr>
          <p:cNvPr id="35" name="Text Placeholder 5">
            <a:extLst>
              <a:ext uri="{FF2B5EF4-FFF2-40B4-BE49-F238E27FC236}">
                <a16:creationId xmlns:a16="http://schemas.microsoft.com/office/drawing/2014/main" id="{9728EC26-22D9-446A-858E-1380646BEC8D}"/>
              </a:ext>
            </a:extLst>
          </p:cNvPr>
          <p:cNvSpPr>
            <a:spLocks noGrp="1"/>
          </p:cNvSpPr>
          <p:nvPr>
            <p:ph type="body" sz="quarter" idx="39" hasCustomPrompt="1"/>
          </p:nvPr>
        </p:nvSpPr>
        <p:spPr bwMode="gray">
          <a:xfrm>
            <a:off x="5176260" y="3256804"/>
            <a:ext cx="168315" cy="369332"/>
          </a:xfrm>
        </p:spPr>
        <p:txBody>
          <a:bodyPr wrap="none" lIns="0" tIns="0" rIns="0" bIns="0" anchor="ctr">
            <a:spAutoFit/>
          </a:bodyPr>
          <a:lstStyle>
            <a:lvl1pPr marL="0" indent="0" algn="ctr">
              <a:buNone/>
              <a:defRPr sz="2400">
                <a:solidFill>
                  <a:schemeClr val="tx1"/>
                </a:solidFill>
                <a:latin typeface="+mj-lt"/>
              </a:defRPr>
            </a:lvl1pPr>
          </a:lstStyle>
          <a:p>
            <a:pPr lvl="0"/>
            <a:r>
              <a:rPr lang="en-US" dirty="0"/>
              <a:t>2</a:t>
            </a:r>
          </a:p>
        </p:txBody>
      </p:sp>
      <p:sp>
        <p:nvSpPr>
          <p:cNvPr id="44" name="Text Placeholder 5">
            <a:extLst>
              <a:ext uri="{FF2B5EF4-FFF2-40B4-BE49-F238E27FC236}">
                <a16:creationId xmlns:a16="http://schemas.microsoft.com/office/drawing/2014/main" id="{B228C6B8-C454-4F13-B085-2826A647087E}"/>
              </a:ext>
            </a:extLst>
          </p:cNvPr>
          <p:cNvSpPr>
            <a:spLocks noGrp="1"/>
          </p:cNvSpPr>
          <p:nvPr>
            <p:ph type="body" sz="quarter" idx="13" hasCustomPrompt="1"/>
          </p:nvPr>
        </p:nvSpPr>
        <p:spPr bwMode="gray">
          <a:xfrm>
            <a:off x="320675" y="1441938"/>
            <a:ext cx="3017520" cy="1318847"/>
          </a:xfrm>
        </p:spPr>
        <p:txBody>
          <a:bodyPr lIns="0" tIns="0" rIns="0" bIns="0" anchor="t"/>
          <a:lstStyle>
            <a:lvl1pPr marL="0" indent="0" algn="l">
              <a:buFont typeface="Arial" panose="020B0604020202020204" pitchFamily="34" charset="0"/>
              <a:buNone/>
              <a:defRPr sz="1200">
                <a:latin typeface="+mn-lt"/>
              </a:defRPr>
            </a:lvl1pPr>
          </a:lstStyle>
          <a:p>
            <a:pPr lvl="0"/>
            <a:r>
              <a:rPr lang="en-US" dirty="0"/>
              <a:t>Text</a:t>
            </a:r>
          </a:p>
        </p:txBody>
      </p:sp>
      <p:sp>
        <p:nvSpPr>
          <p:cNvPr id="45" name="Text Placeholder 5">
            <a:extLst>
              <a:ext uri="{FF2B5EF4-FFF2-40B4-BE49-F238E27FC236}">
                <a16:creationId xmlns:a16="http://schemas.microsoft.com/office/drawing/2014/main" id="{59DE835B-E0E7-4904-B71F-7A45A531F3E4}"/>
              </a:ext>
            </a:extLst>
          </p:cNvPr>
          <p:cNvSpPr>
            <a:spLocks noGrp="1"/>
          </p:cNvSpPr>
          <p:nvPr>
            <p:ph type="body" sz="quarter" idx="49" hasCustomPrompt="1"/>
          </p:nvPr>
        </p:nvSpPr>
        <p:spPr bwMode="gray">
          <a:xfrm>
            <a:off x="320675" y="1074738"/>
            <a:ext cx="3017520" cy="349616"/>
          </a:xfrm>
        </p:spPr>
        <p:txBody>
          <a:bodyPr lIns="0" tIns="0" rIns="0" bIns="0" anchor="ctr"/>
          <a:lstStyle>
            <a:lvl1pPr marL="0" indent="0" algn="l">
              <a:buFont typeface="Arial" panose="020B0604020202020204" pitchFamily="34" charset="0"/>
              <a:buNone/>
              <a:defRPr sz="1400">
                <a:solidFill>
                  <a:schemeClr val="accent4"/>
                </a:solidFill>
                <a:latin typeface="+mj-lt"/>
              </a:defRPr>
            </a:lvl1pPr>
          </a:lstStyle>
          <a:p>
            <a:pPr lvl="0"/>
            <a:r>
              <a:rPr lang="en-US" dirty="0"/>
              <a:t>Title</a:t>
            </a:r>
          </a:p>
        </p:txBody>
      </p:sp>
      <p:sp>
        <p:nvSpPr>
          <p:cNvPr id="46" name="Text Placeholder 5">
            <a:extLst>
              <a:ext uri="{FF2B5EF4-FFF2-40B4-BE49-F238E27FC236}">
                <a16:creationId xmlns:a16="http://schemas.microsoft.com/office/drawing/2014/main" id="{FFE36F5A-6540-404B-BAC3-45490143A4BB}"/>
              </a:ext>
            </a:extLst>
          </p:cNvPr>
          <p:cNvSpPr>
            <a:spLocks noGrp="1"/>
          </p:cNvSpPr>
          <p:nvPr>
            <p:ph type="body" sz="quarter" idx="50" hasCustomPrompt="1"/>
          </p:nvPr>
        </p:nvSpPr>
        <p:spPr bwMode="gray">
          <a:xfrm>
            <a:off x="320675" y="3253153"/>
            <a:ext cx="3017520" cy="1318847"/>
          </a:xfrm>
        </p:spPr>
        <p:txBody>
          <a:bodyPr lIns="0" tIns="0" rIns="0" bIns="0" anchor="t"/>
          <a:lstStyle>
            <a:lvl1pPr marL="0" indent="0" algn="l">
              <a:buFont typeface="Arial" panose="020B0604020202020204" pitchFamily="34" charset="0"/>
              <a:buNone/>
              <a:defRPr sz="1200">
                <a:latin typeface="+mn-lt"/>
              </a:defRPr>
            </a:lvl1pPr>
          </a:lstStyle>
          <a:p>
            <a:pPr lvl="0"/>
            <a:r>
              <a:rPr lang="en-US" dirty="0"/>
              <a:t>Text</a:t>
            </a:r>
          </a:p>
        </p:txBody>
      </p:sp>
      <p:sp>
        <p:nvSpPr>
          <p:cNvPr id="49" name="Text Placeholder 5">
            <a:extLst>
              <a:ext uri="{FF2B5EF4-FFF2-40B4-BE49-F238E27FC236}">
                <a16:creationId xmlns:a16="http://schemas.microsoft.com/office/drawing/2014/main" id="{37E674A5-D356-4589-8349-70F08635D01D}"/>
              </a:ext>
            </a:extLst>
          </p:cNvPr>
          <p:cNvSpPr>
            <a:spLocks noGrp="1"/>
          </p:cNvSpPr>
          <p:nvPr>
            <p:ph type="body" sz="quarter" idx="51" hasCustomPrompt="1"/>
          </p:nvPr>
        </p:nvSpPr>
        <p:spPr bwMode="gray">
          <a:xfrm>
            <a:off x="320675" y="2885953"/>
            <a:ext cx="3017520" cy="349616"/>
          </a:xfrm>
        </p:spPr>
        <p:txBody>
          <a:bodyPr lIns="0" tIns="0" rIns="0" bIns="0" anchor="ctr"/>
          <a:lstStyle>
            <a:lvl1pPr marL="0" marR="0" indent="0" algn="l" defTabSz="914400" rtl="0" eaLnBrk="1" fontAlgn="auto" latinLnBrk="0" hangingPunct="1">
              <a:lnSpc>
                <a:spcPct val="100000"/>
              </a:lnSpc>
              <a:spcBef>
                <a:spcPts val="0"/>
              </a:spcBef>
              <a:spcAft>
                <a:spcPts val="400"/>
              </a:spcAft>
              <a:buClr>
                <a:srgbClr val="FFFFFF"/>
              </a:buClr>
              <a:buSzPct val="100000"/>
              <a:buFont typeface="Arial" panose="020B0604020202020204" pitchFamily="34" charset="0"/>
              <a:buNone/>
              <a:tabLst/>
              <a:defRPr sz="1400">
                <a:solidFill>
                  <a:schemeClr val="accent3"/>
                </a:solidFill>
                <a:latin typeface="+mj-lt"/>
              </a:defRPr>
            </a:lvl1pPr>
          </a:lstStyle>
          <a:p>
            <a:pPr lvl="0"/>
            <a:r>
              <a:rPr lang="en-US" dirty="0"/>
              <a:t>Title</a:t>
            </a:r>
          </a:p>
        </p:txBody>
      </p:sp>
      <p:sp>
        <p:nvSpPr>
          <p:cNvPr id="50" name="Text Placeholder 5">
            <a:extLst>
              <a:ext uri="{FF2B5EF4-FFF2-40B4-BE49-F238E27FC236}">
                <a16:creationId xmlns:a16="http://schemas.microsoft.com/office/drawing/2014/main" id="{C34FA53B-F531-4886-B345-0ECF29DACF5A}"/>
              </a:ext>
            </a:extLst>
          </p:cNvPr>
          <p:cNvSpPr>
            <a:spLocks noGrp="1"/>
          </p:cNvSpPr>
          <p:nvPr>
            <p:ph type="body" sz="quarter" idx="52" hasCustomPrompt="1"/>
          </p:nvPr>
        </p:nvSpPr>
        <p:spPr bwMode="gray">
          <a:xfrm>
            <a:off x="5787488" y="1441938"/>
            <a:ext cx="3017520" cy="1318847"/>
          </a:xfrm>
        </p:spPr>
        <p:txBody>
          <a:bodyPr lIns="0" tIns="0" rIns="0" bIns="0" anchor="t"/>
          <a:lstStyle>
            <a:lvl1pPr marL="0" indent="0" algn="r">
              <a:buFont typeface="Arial" panose="020B0604020202020204" pitchFamily="34" charset="0"/>
              <a:buNone/>
              <a:defRPr sz="1200">
                <a:latin typeface="+mn-lt"/>
              </a:defRPr>
            </a:lvl1pPr>
          </a:lstStyle>
          <a:p>
            <a:pPr lvl="0"/>
            <a:r>
              <a:rPr lang="en-US" dirty="0"/>
              <a:t>Text</a:t>
            </a:r>
          </a:p>
        </p:txBody>
      </p:sp>
      <p:sp>
        <p:nvSpPr>
          <p:cNvPr id="54" name="Text Placeholder 5">
            <a:extLst>
              <a:ext uri="{FF2B5EF4-FFF2-40B4-BE49-F238E27FC236}">
                <a16:creationId xmlns:a16="http://schemas.microsoft.com/office/drawing/2014/main" id="{94B3C364-5411-4916-A935-D899A61821A4}"/>
              </a:ext>
            </a:extLst>
          </p:cNvPr>
          <p:cNvSpPr>
            <a:spLocks noGrp="1"/>
          </p:cNvSpPr>
          <p:nvPr>
            <p:ph type="body" sz="quarter" idx="53" hasCustomPrompt="1"/>
          </p:nvPr>
        </p:nvSpPr>
        <p:spPr bwMode="gray">
          <a:xfrm>
            <a:off x="5787488" y="1074738"/>
            <a:ext cx="3017520" cy="349616"/>
          </a:xfrm>
        </p:spPr>
        <p:txBody>
          <a:bodyPr lIns="0" tIns="0" rIns="0" bIns="0" anchor="ctr"/>
          <a:lstStyle>
            <a:lvl1pPr marL="0" indent="0" algn="r">
              <a:buFont typeface="Arial" panose="020B0604020202020204" pitchFamily="34" charset="0"/>
              <a:buNone/>
              <a:defRPr sz="1400">
                <a:solidFill>
                  <a:schemeClr val="accent1"/>
                </a:solidFill>
                <a:latin typeface="+mj-lt"/>
              </a:defRPr>
            </a:lvl1pPr>
          </a:lstStyle>
          <a:p>
            <a:pPr lvl="0"/>
            <a:r>
              <a:rPr lang="en-US" dirty="0"/>
              <a:t>Title</a:t>
            </a:r>
          </a:p>
        </p:txBody>
      </p:sp>
      <p:sp>
        <p:nvSpPr>
          <p:cNvPr id="55" name="Text Placeholder 5">
            <a:extLst>
              <a:ext uri="{FF2B5EF4-FFF2-40B4-BE49-F238E27FC236}">
                <a16:creationId xmlns:a16="http://schemas.microsoft.com/office/drawing/2014/main" id="{6704B853-92BC-4755-8429-4E8BF0F67255}"/>
              </a:ext>
            </a:extLst>
          </p:cNvPr>
          <p:cNvSpPr>
            <a:spLocks noGrp="1"/>
          </p:cNvSpPr>
          <p:nvPr>
            <p:ph type="body" sz="quarter" idx="54" hasCustomPrompt="1"/>
          </p:nvPr>
        </p:nvSpPr>
        <p:spPr bwMode="gray">
          <a:xfrm>
            <a:off x="5787488" y="3253153"/>
            <a:ext cx="3017520" cy="1318847"/>
          </a:xfrm>
        </p:spPr>
        <p:txBody>
          <a:bodyPr lIns="0" tIns="0" rIns="0" bIns="0" anchor="t"/>
          <a:lstStyle>
            <a:lvl1pPr marL="0" indent="0" algn="r">
              <a:buFont typeface="Arial" panose="020B0604020202020204" pitchFamily="34" charset="0"/>
              <a:buNone/>
              <a:defRPr sz="1200">
                <a:latin typeface="+mn-lt"/>
              </a:defRPr>
            </a:lvl1pPr>
          </a:lstStyle>
          <a:p>
            <a:pPr lvl="0"/>
            <a:r>
              <a:rPr lang="en-US" dirty="0"/>
              <a:t>Text</a:t>
            </a:r>
          </a:p>
        </p:txBody>
      </p:sp>
      <p:sp>
        <p:nvSpPr>
          <p:cNvPr id="56" name="Text Placeholder 5">
            <a:extLst>
              <a:ext uri="{FF2B5EF4-FFF2-40B4-BE49-F238E27FC236}">
                <a16:creationId xmlns:a16="http://schemas.microsoft.com/office/drawing/2014/main" id="{10F7BB3B-070D-44D0-8532-22A766ECACC4}"/>
              </a:ext>
            </a:extLst>
          </p:cNvPr>
          <p:cNvSpPr>
            <a:spLocks noGrp="1"/>
          </p:cNvSpPr>
          <p:nvPr>
            <p:ph type="body" sz="quarter" idx="55" hasCustomPrompt="1"/>
          </p:nvPr>
        </p:nvSpPr>
        <p:spPr bwMode="gray">
          <a:xfrm>
            <a:off x="5787488" y="2885953"/>
            <a:ext cx="3017520" cy="349616"/>
          </a:xfrm>
        </p:spPr>
        <p:txBody>
          <a:bodyPr lIns="0" tIns="0" rIns="0" bIns="0" anchor="ctr"/>
          <a:lstStyle>
            <a:lvl1pPr marL="0" indent="0" algn="r">
              <a:buFont typeface="Arial" panose="020B0604020202020204" pitchFamily="34" charset="0"/>
              <a:buNone/>
              <a:defRPr sz="1400">
                <a:solidFill>
                  <a:schemeClr val="accent2"/>
                </a:solidFill>
                <a:latin typeface="+mj-lt"/>
              </a:defRPr>
            </a:lvl1pPr>
          </a:lstStyle>
          <a:p>
            <a:pPr lvl="0"/>
            <a:r>
              <a:rPr lang="en-US" dirty="0"/>
              <a:t>Title</a:t>
            </a:r>
          </a:p>
        </p:txBody>
      </p:sp>
      <p:sp>
        <p:nvSpPr>
          <p:cNvPr id="24" name="Slide Number Placeholder 5">
            <a:extLst>
              <a:ext uri="{FF2B5EF4-FFF2-40B4-BE49-F238E27FC236}">
                <a16:creationId xmlns:a16="http://schemas.microsoft.com/office/drawing/2014/main" id="{A26CA611-2B16-496C-8262-43FA6CF6FCEC}"/>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851454228"/>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ight titles">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60A106C-7E83-4E97-8AE0-90E2885456BF}"/>
              </a:ext>
            </a:extLst>
          </p:cNvPr>
          <p:cNvCxnSpPr>
            <a:cxnSpLocks/>
          </p:cNvCxnSpPr>
          <p:nvPr userDrawn="1"/>
        </p:nvCxnSpPr>
        <p:spPr bwMode="gray">
          <a:xfrm flipV="1">
            <a:off x="320675" y="2824162"/>
            <a:ext cx="8493125" cy="1"/>
          </a:xfrm>
          <a:prstGeom prst="line">
            <a:avLst/>
          </a:prstGeom>
          <a:ln>
            <a:gradFill flip="none" rotWithShape="1">
              <a:gsLst>
                <a:gs pos="0">
                  <a:schemeClr val="accent1">
                    <a:alpha val="0"/>
                  </a:schemeClr>
                </a:gs>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0A45B7-0313-483B-AE78-7E39674CD89A}"/>
              </a:ext>
            </a:extLst>
          </p:cNvPr>
          <p:cNvCxnSpPr/>
          <p:nvPr userDrawn="1"/>
        </p:nvCxnSpPr>
        <p:spPr bwMode="gray">
          <a:xfrm>
            <a:off x="2399194"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7F9E84B-B0C7-4FEB-B8C8-B5137DF9BA2F}"/>
              </a:ext>
            </a:extLst>
          </p:cNvPr>
          <p:cNvCxnSpPr/>
          <p:nvPr userDrawn="1"/>
        </p:nvCxnSpPr>
        <p:spPr bwMode="gray">
          <a:xfrm>
            <a:off x="4562840"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746778-1213-402F-A56D-B7A31D93C456}"/>
              </a:ext>
            </a:extLst>
          </p:cNvPr>
          <p:cNvCxnSpPr/>
          <p:nvPr userDrawn="1"/>
        </p:nvCxnSpPr>
        <p:spPr bwMode="gray">
          <a:xfrm>
            <a:off x="6726487" y="1076325"/>
            <a:ext cx="0" cy="3495675"/>
          </a:xfrm>
          <a:prstGeom prst="line">
            <a:avLst/>
          </a:prstGeom>
          <a:ln>
            <a:gradFill flip="none" rotWithShape="1">
              <a:gsLst>
                <a:gs pos="0">
                  <a:schemeClr val="accent1">
                    <a:alpha val="0"/>
                  </a:schemeClr>
                </a:gs>
                <a:gs pos="50000">
                  <a:schemeClr val="accent1"/>
                </a:gs>
                <a:gs pos="100000">
                  <a:schemeClr val="accent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9" name="Text Placeholder 4">
            <a:extLst>
              <a:ext uri="{FF2B5EF4-FFF2-40B4-BE49-F238E27FC236}">
                <a16:creationId xmlns:a16="http://schemas.microsoft.com/office/drawing/2014/main" id="{EA80C96E-3929-4152-AB01-4A8F2872A058}"/>
              </a:ext>
            </a:extLst>
          </p:cNvPr>
          <p:cNvSpPr>
            <a:spLocks noGrp="1"/>
          </p:cNvSpPr>
          <p:nvPr>
            <p:ph type="body" sz="quarter" idx="22" hasCustomPrompt="1"/>
          </p:nvPr>
        </p:nvSpPr>
        <p:spPr bwMode="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gray">
          <a:xfrm>
            <a:off x="320675" y="1074738"/>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gray">
          <a:xfrm>
            <a:off x="2484321" y="1074738"/>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gray">
          <a:xfrm>
            <a:off x="4647967" y="1074738"/>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gray">
          <a:xfrm>
            <a:off x="320675" y="2926080"/>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gray">
          <a:xfrm>
            <a:off x="2484322" y="2926080"/>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65" name="Text Placeholder 5">
            <a:extLst>
              <a:ext uri="{FF2B5EF4-FFF2-40B4-BE49-F238E27FC236}">
                <a16:creationId xmlns:a16="http://schemas.microsoft.com/office/drawing/2014/main" id="{0621D659-92B1-4C6E-BA9E-340B7DE5A15D}"/>
              </a:ext>
            </a:extLst>
          </p:cNvPr>
          <p:cNvSpPr>
            <a:spLocks noGrp="1"/>
          </p:cNvSpPr>
          <p:nvPr>
            <p:ph type="body" sz="quarter" idx="34" hasCustomPrompt="1"/>
          </p:nvPr>
        </p:nvSpPr>
        <p:spPr bwMode="gray">
          <a:xfrm>
            <a:off x="4647969" y="2926080"/>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28" name="Text Placeholder 5">
            <a:extLst>
              <a:ext uri="{FF2B5EF4-FFF2-40B4-BE49-F238E27FC236}">
                <a16:creationId xmlns:a16="http://schemas.microsoft.com/office/drawing/2014/main" id="{04D45D0F-ACD9-4F42-B26B-D669974F0A30}"/>
              </a:ext>
            </a:extLst>
          </p:cNvPr>
          <p:cNvSpPr>
            <a:spLocks noGrp="1"/>
          </p:cNvSpPr>
          <p:nvPr>
            <p:ph type="body" sz="quarter" idx="35" hasCustomPrompt="1"/>
          </p:nvPr>
        </p:nvSpPr>
        <p:spPr bwMode="gray">
          <a:xfrm>
            <a:off x="6811616" y="1074738"/>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31" name="Text Placeholder 5">
            <a:extLst>
              <a:ext uri="{FF2B5EF4-FFF2-40B4-BE49-F238E27FC236}">
                <a16:creationId xmlns:a16="http://schemas.microsoft.com/office/drawing/2014/main" id="{EC0D2291-4990-48EB-AB3C-41113664CF1A}"/>
              </a:ext>
            </a:extLst>
          </p:cNvPr>
          <p:cNvSpPr>
            <a:spLocks noGrp="1"/>
          </p:cNvSpPr>
          <p:nvPr>
            <p:ph type="body" sz="quarter" idx="36" hasCustomPrompt="1"/>
          </p:nvPr>
        </p:nvSpPr>
        <p:spPr bwMode="gray">
          <a:xfrm>
            <a:off x="6811616" y="2926080"/>
            <a:ext cx="1993392" cy="1645920"/>
          </a:xfrm>
        </p:spPr>
        <p:txBody>
          <a:bodyPr lIns="0" tIns="0" rIns="0" bIns="0" anchor="t"/>
          <a:lstStyle>
            <a:lvl1pPr marL="0" indent="0" algn="l">
              <a:buFont typeface="Arial" panose="020B0604020202020204" pitchFamily="34" charset="0"/>
              <a:buNone/>
              <a:defRPr sz="1100">
                <a:latin typeface="+mn-lt"/>
              </a:defRPr>
            </a:lvl1pPr>
          </a:lstStyle>
          <a:p>
            <a:pPr lvl="0"/>
            <a:r>
              <a:rPr lang="en-US" dirty="0"/>
              <a:t>Text</a:t>
            </a:r>
          </a:p>
        </p:txBody>
      </p:sp>
      <p:sp>
        <p:nvSpPr>
          <p:cNvPr id="16" name="Slide Number Placeholder 5">
            <a:extLst>
              <a:ext uri="{FF2B5EF4-FFF2-40B4-BE49-F238E27FC236}">
                <a16:creationId xmlns:a16="http://schemas.microsoft.com/office/drawing/2014/main" id="{89EEAF6A-C2C4-4E6A-B7A0-447D944580E6}"/>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644791042"/>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gray">
          <a:xfrm>
            <a:off x="326682" y="1903268"/>
            <a:ext cx="468077" cy="430887"/>
          </a:xfrm>
        </p:spPr>
        <p:txBody>
          <a:bodyPr wrap="none" lIns="0" tIns="0" rIns="0" bIns="0">
            <a:spAutoFit/>
          </a:bodyPr>
          <a:lstStyle>
            <a:lvl1pPr marL="0" indent="0">
              <a:buNone/>
              <a:defRPr sz="2800">
                <a:solidFill>
                  <a:schemeClr val="accent1"/>
                </a:solidFill>
                <a:latin typeface="+mj-lt"/>
              </a:defRPr>
            </a:lvl1pPr>
          </a:lstStyle>
          <a:p>
            <a:pPr lvl="0"/>
            <a:r>
              <a:rPr lang="en-US" dirty="0"/>
              <a:t>01.</a:t>
            </a:r>
          </a:p>
        </p:txBody>
      </p:sp>
      <p:grpSp>
        <p:nvGrpSpPr>
          <p:cNvPr id="11" name="Group 10">
            <a:extLst>
              <a:ext uri="{FF2B5EF4-FFF2-40B4-BE49-F238E27FC236}">
                <a16:creationId xmlns:a16="http://schemas.microsoft.com/office/drawing/2014/main" id="{C845FAF1-F041-48CD-A27E-2318C80FEE14}"/>
              </a:ext>
            </a:extLst>
          </p:cNvPr>
          <p:cNvGrpSpPr/>
          <p:nvPr userDrawn="1"/>
        </p:nvGrpSpPr>
        <p:grpSpPr bwMode="gray">
          <a:xfrm>
            <a:off x="4648200" y="699958"/>
            <a:ext cx="4007391" cy="3442714"/>
            <a:chOff x="6531873" y="1076325"/>
            <a:chExt cx="2283515" cy="1961747"/>
          </a:xfrm>
        </p:grpSpPr>
        <p:sp>
          <p:nvSpPr>
            <p:cNvPr id="12" name="Oval 11">
              <a:extLst>
                <a:ext uri="{FF2B5EF4-FFF2-40B4-BE49-F238E27FC236}">
                  <a16:creationId xmlns:a16="http://schemas.microsoft.com/office/drawing/2014/main" id="{6DFB59F3-B6F9-4201-8EBA-C5BFF3AC8E64}"/>
                </a:ext>
              </a:extLst>
            </p:cNvPr>
            <p:cNvSpPr/>
            <p:nvPr/>
          </p:nvSpPr>
          <p:spPr bwMode="gray">
            <a:xfrm>
              <a:off x="7320724" y="1076325"/>
              <a:ext cx="1494664" cy="1494664"/>
            </a:xfrm>
            <a:prstGeom prst="ellipse">
              <a:avLst/>
            </a:prstGeom>
            <a:gradFill flip="none" rotWithShape="1">
              <a:gsLst>
                <a:gs pos="0">
                  <a:schemeClr val="accent4"/>
                </a:gs>
                <a:gs pos="100000">
                  <a:schemeClr val="accent4">
                    <a:alpha val="700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1B0092C-A810-4877-ACCC-9DACCDF6D711}"/>
                </a:ext>
              </a:extLst>
            </p:cNvPr>
            <p:cNvSpPr/>
            <p:nvPr/>
          </p:nvSpPr>
          <p:spPr bwMode="gray">
            <a:xfrm>
              <a:off x="6531873" y="1543408"/>
              <a:ext cx="1494664" cy="1494664"/>
            </a:xfrm>
            <a:prstGeom prst="ellipse">
              <a:avLst/>
            </a:prstGeom>
            <a:gradFill flip="none" rotWithShape="1">
              <a:gsLst>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BBC279C8-0AC1-4152-A13A-BB32EFA76F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18268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with desig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C20DF42-863D-4864-B783-B1EC7CEE7910}"/>
              </a:ext>
            </a:extLst>
          </p:cNvPr>
          <p:cNvSpPr>
            <a:spLocks noGrp="1"/>
          </p:cNvSpPr>
          <p:nvPr>
            <p:ph idx="1" hasCustomPrompt="1"/>
          </p:nvPr>
        </p:nvSpPr>
        <p:spPr bwMode="invGray">
          <a:xfrm>
            <a:off x="227661" y="987574"/>
            <a:ext cx="4754880" cy="3584426"/>
          </a:xfrm>
          <a:prstGeom prst="rect">
            <a:avLst/>
          </a:prstGeom>
        </p:spPr>
        <p:txBody>
          <a:bodyPr/>
          <a:lstStyle>
            <a:lvl1pPr>
              <a:lnSpc>
                <a:spcPct val="100000"/>
              </a:lnSpc>
              <a:spcAft>
                <a:spcPts val="400"/>
              </a:spcAft>
              <a:buClr>
                <a:schemeClr val="tx1"/>
              </a:buClr>
              <a:defRPr/>
            </a:lvl1pPr>
            <a:lvl2pPr>
              <a:lnSpc>
                <a:spcPct val="100000"/>
              </a:lnSpc>
              <a:spcAft>
                <a:spcPts val="400"/>
              </a:spcAft>
              <a:buClr>
                <a:schemeClr val="tx1"/>
              </a:buClr>
              <a:defRPr/>
            </a:lvl2pPr>
            <a:lvl3pPr>
              <a:lnSpc>
                <a:spcPct val="100000"/>
              </a:lnSpc>
              <a:spcAft>
                <a:spcPts val="400"/>
              </a:spcAft>
              <a:buClr>
                <a:schemeClr val="tx1"/>
              </a:buClr>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lvl4p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9" name="Content Placeholder 2">
            <a:extLst>
              <a:ext uri="{FF2B5EF4-FFF2-40B4-BE49-F238E27FC236}">
                <a16:creationId xmlns:a16="http://schemas.microsoft.com/office/drawing/2014/main" id="{1DBE6B0A-11C9-4607-AEBB-04B9ED54F675}"/>
              </a:ext>
            </a:extLst>
          </p:cNvPr>
          <p:cNvSpPr>
            <a:spLocks noGrp="1"/>
          </p:cNvSpPr>
          <p:nvPr>
            <p:ph idx="11" hasCustomPrompt="1"/>
          </p:nvPr>
        </p:nvSpPr>
        <p:spPr bwMode="invGray">
          <a:xfrm>
            <a:off x="5147133" y="987574"/>
            <a:ext cx="3657600" cy="3584426"/>
          </a:xfrm>
          <a:prstGeom prst="rect">
            <a:avLst/>
          </a:prstGeom>
        </p:spPr>
        <p:txBody>
          <a:bodyPr/>
          <a:lstStyle>
            <a:lvl1pPr>
              <a:lnSpc>
                <a:spcPct val="100000"/>
              </a:lnSpc>
              <a:spcAft>
                <a:spcPts val="400"/>
              </a:spcAft>
              <a:buClr>
                <a:schemeClr val="tx1"/>
              </a:buClr>
              <a:defRPr>
                <a:solidFill>
                  <a:schemeClr val="tx1"/>
                </a:solidFill>
              </a:defRPr>
            </a:lvl1pPr>
            <a:lvl2pPr>
              <a:lnSpc>
                <a:spcPct val="100000"/>
              </a:lnSpc>
              <a:spcAft>
                <a:spcPts val="400"/>
              </a:spcAft>
              <a:buClr>
                <a:schemeClr val="tx1"/>
              </a:buClr>
              <a:defRPr>
                <a:solidFill>
                  <a:schemeClr val="tx1"/>
                </a:solidFill>
              </a:defRPr>
            </a:lvl2pPr>
            <a:lvl3pPr>
              <a:lnSpc>
                <a:spcPct val="100000"/>
              </a:lnSpc>
              <a:spcAft>
                <a:spcPts val="400"/>
              </a:spcAft>
              <a:buClr>
                <a:schemeClr val="tx1"/>
              </a:buClr>
              <a:defRPr>
                <a:solidFill>
                  <a:schemeClr val="tx1"/>
                </a:solidFill>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a:solidFill>
                  <a:schemeClr val="tx1"/>
                </a:solidFill>
              </a:defRPr>
            </a:lvl4p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2" name="Text Placeholder 4">
            <a:extLst>
              <a:ext uri="{FF2B5EF4-FFF2-40B4-BE49-F238E27FC236}">
                <a16:creationId xmlns:a16="http://schemas.microsoft.com/office/drawing/2014/main" id="{20E81642-44FE-49E3-9BF9-79C2AC852D3A}"/>
              </a:ext>
            </a:extLst>
          </p:cNvPr>
          <p:cNvSpPr>
            <a:spLocks noGrp="1"/>
          </p:cNvSpPr>
          <p:nvPr>
            <p:ph type="body" sz="quarter" idx="10"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13" name="Slide Number Placeholder 5">
            <a:extLst>
              <a:ext uri="{FF2B5EF4-FFF2-40B4-BE49-F238E27FC236}">
                <a16:creationId xmlns:a16="http://schemas.microsoft.com/office/drawing/2014/main" id="{CDF81FD7-7CC4-402D-B289-5F932599A2FB}"/>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8" name="Picture 7" descr="Text&#10;&#10;Description automatically generated">
            <a:extLst>
              <a:ext uri="{FF2B5EF4-FFF2-40B4-BE49-F238E27FC236}">
                <a16:creationId xmlns:a16="http://schemas.microsoft.com/office/drawing/2014/main" id="{2A46C55A-BA45-4C39-A7FF-E338F090F3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2229041928"/>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4A2CECD-DF9C-46E7-8FF7-E521FE00101A}"/>
              </a:ext>
            </a:extLst>
          </p:cNvPr>
          <p:cNvGrpSpPr/>
          <p:nvPr userDrawn="1"/>
        </p:nvGrpSpPr>
        <p:grpSpPr bwMode="gray">
          <a:xfrm>
            <a:off x="4800600" y="666750"/>
            <a:ext cx="3576641" cy="3615332"/>
            <a:chOff x="-2814641" y="-2652717"/>
            <a:chExt cx="3962974" cy="4005844"/>
          </a:xfrm>
        </p:grpSpPr>
        <p:sp>
          <p:nvSpPr>
            <p:cNvPr id="27" name="Oval 26">
              <a:extLst>
                <a:ext uri="{FF2B5EF4-FFF2-40B4-BE49-F238E27FC236}">
                  <a16:creationId xmlns:a16="http://schemas.microsoft.com/office/drawing/2014/main" id="{122EBD42-E9BF-4D4B-A66A-6892393E54BC}"/>
                </a:ext>
              </a:extLst>
            </p:cNvPr>
            <p:cNvSpPr>
              <a:spLocks noChangeAspect="1"/>
            </p:cNvSpPr>
            <p:nvPr userDrawn="1"/>
          </p:nvSpPr>
          <p:spPr bwMode="gray">
            <a:xfrm>
              <a:off x="-2814641" y="-2097727"/>
              <a:ext cx="2386583" cy="2386584"/>
            </a:xfrm>
            <a:prstGeom prst="ellipse">
              <a:avLst/>
            </a:prstGeom>
            <a:gradFill flip="none" rotWithShape="1">
              <a:gsLst>
                <a:gs pos="57000">
                  <a:srgbClr val="A375FF">
                    <a:alpha val="11000"/>
                  </a:srgbClr>
                </a:gs>
                <a:gs pos="10000">
                  <a:schemeClr val="accent2"/>
                </a:gs>
                <a:gs pos="100000">
                  <a:schemeClr val="accent2">
                    <a:alpha val="0"/>
                  </a:schemeClr>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91EC3E41-A8A2-4AC0-A47A-58D117B31C1E}"/>
                </a:ext>
              </a:extLst>
            </p:cNvPr>
            <p:cNvSpPr>
              <a:spLocks noChangeAspect="1"/>
            </p:cNvSpPr>
            <p:nvPr userDrawn="1"/>
          </p:nvSpPr>
          <p:spPr bwMode="gray">
            <a:xfrm>
              <a:off x="-1238250" y="-1592466"/>
              <a:ext cx="2386583" cy="2386584"/>
            </a:xfrm>
            <a:prstGeom prst="ellipse">
              <a:avLst/>
            </a:prstGeom>
            <a:gradFill flip="none" rotWithShape="1">
              <a:gsLst>
                <a:gs pos="61000">
                  <a:schemeClr val="accent5">
                    <a:alpha val="13000"/>
                  </a:schemeClr>
                </a:gs>
                <a:gs pos="8000">
                  <a:schemeClr val="accent5"/>
                </a:gs>
                <a:gs pos="77000">
                  <a:schemeClr val="accent5">
                    <a:alpha val="0"/>
                  </a:schemeClr>
                </a:gs>
              </a:gsLst>
              <a:lin ang="14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728237F5-8C88-4492-B905-87F177AB52C1}"/>
                </a:ext>
              </a:extLst>
            </p:cNvPr>
            <p:cNvSpPr>
              <a:spLocks noChangeAspect="1"/>
            </p:cNvSpPr>
            <p:nvPr userDrawn="1"/>
          </p:nvSpPr>
          <p:spPr bwMode="gray">
            <a:xfrm>
              <a:off x="-1776415" y="-2652717"/>
              <a:ext cx="2386583" cy="2386584"/>
            </a:xfrm>
            <a:prstGeom prst="ellipse">
              <a:avLst/>
            </a:prstGeom>
            <a:gradFill flip="none" rotWithShape="1">
              <a:gsLst>
                <a:gs pos="68000">
                  <a:srgbClr val="039BDA">
                    <a:alpha val="13000"/>
                  </a:srgbClr>
                </a:gs>
                <a:gs pos="0">
                  <a:schemeClr val="accent1"/>
                </a:gs>
                <a:gs pos="100000">
                  <a:schemeClr val="accent4">
                    <a:alpha val="0"/>
                  </a:schemeClr>
                </a:gs>
              </a:gsLst>
              <a:lin ang="9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8C512B5-5971-4523-AF98-6872DBD353D9}"/>
                </a:ext>
              </a:extLst>
            </p:cNvPr>
            <p:cNvSpPr>
              <a:spLocks noChangeAspect="1"/>
            </p:cNvSpPr>
            <p:nvPr userDrawn="1"/>
          </p:nvSpPr>
          <p:spPr bwMode="gray">
            <a:xfrm>
              <a:off x="-2276474" y="-1033457"/>
              <a:ext cx="2386583" cy="2386584"/>
            </a:xfrm>
            <a:prstGeom prst="ellipse">
              <a:avLst/>
            </a:prstGeom>
            <a:gradFill flip="none" rotWithShape="1">
              <a:gsLst>
                <a:gs pos="71000">
                  <a:srgbClr val="039BDA">
                    <a:alpha val="0"/>
                  </a:srgbClr>
                </a:gs>
                <a:gs pos="9000">
                  <a:schemeClr val="accent1"/>
                </a:gs>
                <a:gs pos="100000">
                  <a:schemeClr val="accent4">
                    <a:alpha val="0"/>
                  </a:schemeClr>
                </a:gs>
              </a:gsLst>
              <a:lin ang="19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gray">
          <a:xfrm>
            <a:off x="326682" y="1903268"/>
            <a:ext cx="495328" cy="430887"/>
          </a:xfrm>
        </p:spPr>
        <p:txBody>
          <a:bodyPr wrap="none" lIns="0" tIns="0" rIns="0" bIns="0">
            <a:spAutoFit/>
          </a:bodyPr>
          <a:lstStyle>
            <a:lvl1pPr marL="0" indent="0">
              <a:buNone/>
              <a:defRPr sz="2800">
                <a:solidFill>
                  <a:schemeClr val="accent1"/>
                </a:solidFill>
                <a:latin typeface="+mj-lt"/>
              </a:defRPr>
            </a:lvl1pPr>
          </a:lstStyle>
          <a:p>
            <a:pPr lvl="0"/>
            <a:r>
              <a:rPr lang="en-US" dirty="0"/>
              <a:t>02.</a:t>
            </a:r>
          </a:p>
        </p:txBody>
      </p:sp>
      <p:pic>
        <p:nvPicPr>
          <p:cNvPr id="10" name="Picture 9">
            <a:extLst>
              <a:ext uri="{FF2B5EF4-FFF2-40B4-BE49-F238E27FC236}">
                <a16:creationId xmlns:a16="http://schemas.microsoft.com/office/drawing/2014/main" id="{D55E7684-D9BD-4C8B-9620-A988694B36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913358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gray">
          <a:xfrm>
            <a:off x="326682" y="1903268"/>
            <a:ext cx="495328" cy="430887"/>
          </a:xfrm>
        </p:spPr>
        <p:txBody>
          <a:bodyPr wrap="none" lIns="0" tIns="0" rIns="0" bIns="0">
            <a:spAutoFit/>
          </a:bodyPr>
          <a:lstStyle>
            <a:lvl1pPr marL="0" indent="0">
              <a:buNone/>
              <a:defRPr sz="2800">
                <a:solidFill>
                  <a:schemeClr val="accent1"/>
                </a:solidFill>
                <a:latin typeface="+mj-lt"/>
              </a:defRPr>
            </a:lvl1pPr>
          </a:lstStyle>
          <a:p>
            <a:pPr lvl="0"/>
            <a:r>
              <a:rPr lang="en-US" dirty="0"/>
              <a:t>03.</a:t>
            </a:r>
          </a:p>
        </p:txBody>
      </p:sp>
      <p:grpSp>
        <p:nvGrpSpPr>
          <p:cNvPr id="16" name="Group 15">
            <a:extLst>
              <a:ext uri="{FF2B5EF4-FFF2-40B4-BE49-F238E27FC236}">
                <a16:creationId xmlns:a16="http://schemas.microsoft.com/office/drawing/2014/main" id="{DD7A0416-BB17-4178-BEED-71440C5FC2EB}"/>
              </a:ext>
            </a:extLst>
          </p:cNvPr>
          <p:cNvGrpSpPr/>
          <p:nvPr userDrawn="1"/>
        </p:nvGrpSpPr>
        <p:grpSpPr bwMode="gray">
          <a:xfrm>
            <a:off x="4952999" y="895350"/>
            <a:ext cx="3438937" cy="3438939"/>
            <a:chOff x="-5257800" y="-4102097"/>
            <a:chExt cx="4014214" cy="4014216"/>
          </a:xfrm>
        </p:grpSpPr>
        <p:sp>
          <p:nvSpPr>
            <p:cNvPr id="17" name="Oval 16">
              <a:extLst>
                <a:ext uri="{FF2B5EF4-FFF2-40B4-BE49-F238E27FC236}">
                  <a16:creationId xmlns:a16="http://schemas.microsoft.com/office/drawing/2014/main" id="{D133F32E-7489-4D85-9DB1-AA02EE2F777C}"/>
                </a:ext>
              </a:extLst>
            </p:cNvPr>
            <p:cNvSpPr>
              <a:spLocks noChangeAspect="1"/>
            </p:cNvSpPr>
            <p:nvPr userDrawn="1"/>
          </p:nvSpPr>
          <p:spPr bwMode="gray">
            <a:xfrm>
              <a:off x="-5257800" y="-4102097"/>
              <a:ext cx="4014214" cy="4014216"/>
            </a:xfrm>
            <a:prstGeom prst="ellipse">
              <a:avLst/>
            </a:prstGeom>
            <a:gradFill flip="none" rotWithShape="1">
              <a:gsLst>
                <a:gs pos="68000">
                  <a:srgbClr val="039BDA">
                    <a:alpha val="13000"/>
                  </a:srgbClr>
                </a:gs>
                <a:gs pos="4000">
                  <a:schemeClr val="accent1"/>
                </a:gs>
                <a:gs pos="100000">
                  <a:schemeClr val="accent4">
                    <a:alpha val="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8AD42C8-CC64-4745-A488-6851251CFCFF}"/>
                </a:ext>
              </a:extLst>
            </p:cNvPr>
            <p:cNvSpPr>
              <a:spLocks noChangeAspect="1"/>
            </p:cNvSpPr>
            <p:nvPr userDrawn="1"/>
          </p:nvSpPr>
          <p:spPr bwMode="gray">
            <a:xfrm>
              <a:off x="-4194009" y="-1974515"/>
              <a:ext cx="1883663" cy="1883664"/>
            </a:xfrm>
            <a:prstGeom prst="ellipse">
              <a:avLst/>
            </a:prstGeom>
            <a:gradFill flip="none" rotWithShape="1">
              <a:gsLst>
                <a:gs pos="68000">
                  <a:schemeClr val="accent3">
                    <a:alpha val="13000"/>
                  </a:schemeClr>
                </a:gs>
                <a:gs pos="8000">
                  <a:schemeClr val="accent3"/>
                </a:gs>
                <a:gs pos="100000">
                  <a:schemeClr val="accent4">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B6C8FEE2-1F1E-48D5-968B-BBCE8BD010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591773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4">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gray">
          <a:xfrm>
            <a:off x="326682" y="1903268"/>
            <a:ext cx="500137" cy="430887"/>
          </a:xfrm>
        </p:spPr>
        <p:txBody>
          <a:bodyPr wrap="none" lIns="0" tIns="0" rIns="0" bIns="0">
            <a:spAutoFit/>
          </a:bodyPr>
          <a:lstStyle>
            <a:lvl1pPr marL="0" indent="0">
              <a:buNone/>
              <a:defRPr sz="2800">
                <a:solidFill>
                  <a:schemeClr val="accent1"/>
                </a:solidFill>
                <a:latin typeface="+mj-lt"/>
              </a:defRPr>
            </a:lvl1pPr>
          </a:lstStyle>
          <a:p>
            <a:pPr lvl="0"/>
            <a:r>
              <a:rPr lang="en-US" dirty="0"/>
              <a:t>04.</a:t>
            </a:r>
          </a:p>
        </p:txBody>
      </p:sp>
      <p:grpSp>
        <p:nvGrpSpPr>
          <p:cNvPr id="31" name="Group 30">
            <a:extLst>
              <a:ext uri="{FF2B5EF4-FFF2-40B4-BE49-F238E27FC236}">
                <a16:creationId xmlns:a16="http://schemas.microsoft.com/office/drawing/2014/main" id="{0F917BC2-54E8-44A9-AA9B-4A2B73AF7764}"/>
              </a:ext>
            </a:extLst>
          </p:cNvPr>
          <p:cNvGrpSpPr/>
          <p:nvPr userDrawn="1"/>
        </p:nvGrpSpPr>
        <p:grpSpPr bwMode="gray">
          <a:xfrm>
            <a:off x="5140043" y="742950"/>
            <a:ext cx="3396321" cy="3435209"/>
            <a:chOff x="-2781243" y="-2005012"/>
            <a:chExt cx="3959798" cy="4005137"/>
          </a:xfrm>
        </p:grpSpPr>
        <p:sp>
          <p:nvSpPr>
            <p:cNvPr id="32" name="Oval 31">
              <a:extLst>
                <a:ext uri="{FF2B5EF4-FFF2-40B4-BE49-F238E27FC236}">
                  <a16:creationId xmlns:a16="http://schemas.microsoft.com/office/drawing/2014/main" id="{C30AD142-7098-461B-85A9-A1E16D31100B}"/>
                </a:ext>
              </a:extLst>
            </p:cNvPr>
            <p:cNvSpPr>
              <a:spLocks noChangeAspect="1"/>
            </p:cNvSpPr>
            <p:nvPr userDrawn="1"/>
          </p:nvSpPr>
          <p:spPr bwMode="gray">
            <a:xfrm>
              <a:off x="-1457326" y="-2000251"/>
              <a:ext cx="2624327" cy="2624328"/>
            </a:xfrm>
            <a:prstGeom prst="ellipse">
              <a:avLst/>
            </a:prstGeom>
            <a:gradFill flip="none" rotWithShape="1">
              <a:gsLst>
                <a:gs pos="58000">
                  <a:srgbClr val="039BDA">
                    <a:alpha val="23000"/>
                  </a:srgbClr>
                </a:gs>
                <a:gs pos="9000">
                  <a:schemeClr val="accent1"/>
                </a:gs>
                <a:gs pos="83000">
                  <a:schemeClr val="accent4">
                    <a:alpha val="0"/>
                  </a:schemeClr>
                </a:gs>
              </a:gsLst>
              <a:lin ang="3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AFD5B55E-4588-4C08-A905-27C2B55E54FF}"/>
                </a:ext>
              </a:extLst>
            </p:cNvPr>
            <p:cNvSpPr>
              <a:spLocks noChangeAspect="1"/>
            </p:cNvSpPr>
            <p:nvPr userDrawn="1"/>
          </p:nvSpPr>
          <p:spPr bwMode="gray">
            <a:xfrm>
              <a:off x="-1491492" y="-669923"/>
              <a:ext cx="2670047" cy="2670048"/>
            </a:xfrm>
            <a:prstGeom prst="ellipse">
              <a:avLst/>
            </a:prstGeom>
            <a:gradFill flip="none" rotWithShape="1">
              <a:gsLst>
                <a:gs pos="60000">
                  <a:srgbClr val="A375FF">
                    <a:alpha val="17000"/>
                  </a:srgbClr>
                </a:gs>
                <a:gs pos="0">
                  <a:schemeClr val="accent2"/>
                </a:gs>
                <a:gs pos="100000">
                  <a:schemeClr val="accent2">
                    <a:alpha val="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E638349-1DC9-4614-A504-CDD562A384A2}"/>
                </a:ext>
              </a:extLst>
            </p:cNvPr>
            <p:cNvSpPr>
              <a:spLocks noChangeAspect="1"/>
            </p:cNvSpPr>
            <p:nvPr userDrawn="1"/>
          </p:nvSpPr>
          <p:spPr bwMode="gray">
            <a:xfrm>
              <a:off x="-2781243" y="-2005012"/>
              <a:ext cx="2670047" cy="2670048"/>
            </a:xfrm>
            <a:prstGeom prst="ellipse">
              <a:avLst/>
            </a:prstGeom>
            <a:gradFill flip="none" rotWithShape="1">
              <a:gsLst>
                <a:gs pos="60000">
                  <a:srgbClr val="A375FF">
                    <a:alpha val="11000"/>
                  </a:srgbClr>
                </a:gs>
                <a:gs pos="6000">
                  <a:schemeClr val="accent2"/>
                </a:gs>
                <a:gs pos="100000">
                  <a:schemeClr val="accent2">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E32AE39D-6D82-4EF2-ABB6-EAC0DDA405BA}"/>
                </a:ext>
              </a:extLst>
            </p:cNvPr>
            <p:cNvSpPr>
              <a:spLocks noChangeAspect="1"/>
            </p:cNvSpPr>
            <p:nvPr userDrawn="1"/>
          </p:nvSpPr>
          <p:spPr bwMode="gray">
            <a:xfrm>
              <a:off x="-2781243" y="-644520"/>
              <a:ext cx="2624327" cy="2624328"/>
            </a:xfrm>
            <a:prstGeom prst="ellipse">
              <a:avLst/>
            </a:prstGeom>
            <a:gradFill flip="none" rotWithShape="1">
              <a:gsLst>
                <a:gs pos="58000">
                  <a:schemeClr val="accent4">
                    <a:alpha val="13000"/>
                  </a:schemeClr>
                </a:gs>
                <a:gs pos="0">
                  <a:schemeClr val="accent4"/>
                </a:gs>
                <a:gs pos="100000">
                  <a:schemeClr val="accent4">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2B704B7-94AA-4610-A074-E217163FEFBE}"/>
                </a:ext>
              </a:extLst>
            </p:cNvPr>
            <p:cNvSpPr/>
            <p:nvPr userDrawn="1"/>
          </p:nvSpPr>
          <p:spPr bwMode="gray">
            <a:xfrm>
              <a:off x="-1459706" y="-669132"/>
              <a:ext cx="1316831" cy="133588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D2EBEECB-602B-4773-97C9-1401B9D84A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4193422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ivider 5">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gray">
          <a:xfrm>
            <a:off x="326682" y="1903268"/>
            <a:ext cx="495328" cy="430887"/>
          </a:xfrm>
        </p:spPr>
        <p:txBody>
          <a:bodyPr wrap="none" lIns="0" tIns="0" rIns="0" bIns="0">
            <a:spAutoFit/>
          </a:bodyPr>
          <a:lstStyle>
            <a:lvl1pPr marL="0" indent="0">
              <a:buNone/>
              <a:defRPr sz="2800">
                <a:solidFill>
                  <a:schemeClr val="accent1"/>
                </a:solidFill>
                <a:latin typeface="+mj-lt"/>
              </a:defRPr>
            </a:lvl1pPr>
          </a:lstStyle>
          <a:p>
            <a:pPr lvl="0"/>
            <a:r>
              <a:rPr lang="en-US" dirty="0"/>
              <a:t>05.</a:t>
            </a:r>
          </a:p>
        </p:txBody>
      </p:sp>
      <p:grpSp>
        <p:nvGrpSpPr>
          <p:cNvPr id="11" name="Group 10">
            <a:extLst>
              <a:ext uri="{FF2B5EF4-FFF2-40B4-BE49-F238E27FC236}">
                <a16:creationId xmlns:a16="http://schemas.microsoft.com/office/drawing/2014/main" id="{840C9F1E-DE8F-4F19-980C-CEDA0F6A5E10}"/>
              </a:ext>
            </a:extLst>
          </p:cNvPr>
          <p:cNvGrpSpPr/>
          <p:nvPr userDrawn="1"/>
        </p:nvGrpSpPr>
        <p:grpSpPr bwMode="gray">
          <a:xfrm>
            <a:off x="5477608" y="764290"/>
            <a:ext cx="2987219" cy="3281240"/>
            <a:chOff x="-4073526" y="-2951353"/>
            <a:chExt cx="3639311" cy="3997516"/>
          </a:xfrm>
        </p:grpSpPr>
        <p:sp>
          <p:nvSpPr>
            <p:cNvPr id="12" name="Oval 11">
              <a:extLst>
                <a:ext uri="{FF2B5EF4-FFF2-40B4-BE49-F238E27FC236}">
                  <a16:creationId xmlns:a16="http://schemas.microsoft.com/office/drawing/2014/main" id="{B230C868-ECB0-45C6-9882-DA9EB1E444AC}"/>
                </a:ext>
              </a:extLst>
            </p:cNvPr>
            <p:cNvSpPr>
              <a:spLocks noChangeAspect="1"/>
            </p:cNvSpPr>
            <p:nvPr userDrawn="1"/>
          </p:nvSpPr>
          <p:spPr bwMode="gray">
            <a:xfrm>
              <a:off x="-4073526" y="-2951353"/>
              <a:ext cx="3639311" cy="3639312"/>
            </a:xfrm>
            <a:prstGeom prst="ellipse">
              <a:avLst/>
            </a:prstGeom>
            <a:gradFill flip="none" rotWithShape="1">
              <a:gsLst>
                <a:gs pos="58000">
                  <a:schemeClr val="accent3">
                    <a:alpha val="24000"/>
                  </a:schemeClr>
                </a:gs>
                <a:gs pos="9000">
                  <a:schemeClr val="accent3">
                    <a:alpha val="85000"/>
                  </a:schemeClr>
                </a:gs>
                <a:gs pos="100000">
                  <a:schemeClr val="accent3">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84CF372-22D1-4229-B419-BF1E425D6447}"/>
                </a:ext>
              </a:extLst>
            </p:cNvPr>
            <p:cNvSpPr/>
            <p:nvPr userDrawn="1"/>
          </p:nvSpPr>
          <p:spPr bwMode="gray">
            <a:xfrm>
              <a:off x="-2069935" y="-1023938"/>
              <a:ext cx="1630599" cy="2070101"/>
            </a:xfrm>
            <a:prstGeom prst="rect">
              <a:avLst/>
            </a:prstGeom>
            <a:gradFill flip="none" rotWithShape="1">
              <a:gsLst>
                <a:gs pos="0">
                  <a:schemeClr val="accent1"/>
                </a:gs>
                <a:gs pos="39000">
                  <a:schemeClr val="accent1">
                    <a:alpha val="48000"/>
                  </a:schemeClr>
                </a:gs>
                <a:gs pos="100000">
                  <a:schemeClr val="accent1">
                    <a:alpha val="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Rectangle 13">
              <a:extLst>
                <a:ext uri="{FF2B5EF4-FFF2-40B4-BE49-F238E27FC236}">
                  <a16:creationId xmlns:a16="http://schemas.microsoft.com/office/drawing/2014/main" id="{58BFB3B5-A5DD-47E5-B1C4-A55BE95D9BB2}"/>
                </a:ext>
              </a:extLst>
            </p:cNvPr>
            <p:cNvSpPr/>
            <p:nvPr userDrawn="1"/>
          </p:nvSpPr>
          <p:spPr bwMode="gray">
            <a:xfrm>
              <a:off x="-3702050" y="-47625"/>
              <a:ext cx="1630599" cy="1093788"/>
            </a:xfrm>
            <a:prstGeom prst="rect">
              <a:avLst/>
            </a:prstGeom>
            <a:gradFill flip="none" rotWithShape="1">
              <a:gsLst>
                <a:gs pos="0">
                  <a:schemeClr val="accent2"/>
                </a:gs>
                <a:gs pos="44200">
                  <a:srgbClr val="A375FF">
                    <a:alpha val="42000"/>
                  </a:srgbClr>
                </a:gs>
                <a:gs pos="100000">
                  <a:schemeClr val="accent2">
                    <a:alpha val="0"/>
                  </a:scheme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9D143F05-7946-40E0-B5B1-887E01A3B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20722515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 6">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gray">
          <a:xfrm>
            <a:off x="990599" y="1903268"/>
            <a:ext cx="3721101" cy="1075906"/>
          </a:xfrm>
        </p:spPr>
        <p:txBody>
          <a:bodyPr lIns="0" tIns="0" rIns="0" bIns="0"/>
          <a:lstStyle>
            <a:lvl1pPr marL="0" indent="0">
              <a:buNone/>
              <a:defRPr sz="2800"/>
            </a:lvl1pPr>
          </a:lstStyle>
          <a:p>
            <a:pPr lvl="0"/>
            <a:r>
              <a:rPr lang="en-US" dirty="0"/>
              <a:t>Chapter Title</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gray">
          <a:xfrm>
            <a:off x="326682" y="1903268"/>
            <a:ext cx="516167" cy="430887"/>
          </a:xfrm>
        </p:spPr>
        <p:txBody>
          <a:bodyPr wrap="none" lIns="0" tIns="0" rIns="0" bIns="0">
            <a:spAutoFit/>
          </a:bodyPr>
          <a:lstStyle>
            <a:lvl1pPr marL="0" indent="0">
              <a:buNone/>
              <a:defRPr sz="2800">
                <a:solidFill>
                  <a:schemeClr val="accent1"/>
                </a:solidFill>
                <a:latin typeface="+mj-lt"/>
              </a:defRPr>
            </a:lvl1pPr>
          </a:lstStyle>
          <a:p>
            <a:pPr lvl="0"/>
            <a:r>
              <a:rPr lang="en-US" dirty="0"/>
              <a:t>06.</a:t>
            </a:r>
          </a:p>
        </p:txBody>
      </p:sp>
      <p:grpSp>
        <p:nvGrpSpPr>
          <p:cNvPr id="30" name="Group 29">
            <a:extLst>
              <a:ext uri="{FF2B5EF4-FFF2-40B4-BE49-F238E27FC236}">
                <a16:creationId xmlns:a16="http://schemas.microsoft.com/office/drawing/2014/main" id="{CFCDA7BC-E91B-47AC-82B0-95CCC7AF36A2}"/>
              </a:ext>
            </a:extLst>
          </p:cNvPr>
          <p:cNvGrpSpPr/>
          <p:nvPr userDrawn="1"/>
        </p:nvGrpSpPr>
        <p:grpSpPr bwMode="gray">
          <a:xfrm>
            <a:off x="5181600" y="722577"/>
            <a:ext cx="3273419" cy="3551249"/>
            <a:chOff x="1423648" y="-3821905"/>
            <a:chExt cx="4008014" cy="4348193"/>
          </a:xfrm>
        </p:grpSpPr>
        <p:sp>
          <p:nvSpPr>
            <p:cNvPr id="16" name="Oval 15">
              <a:extLst>
                <a:ext uri="{FF2B5EF4-FFF2-40B4-BE49-F238E27FC236}">
                  <a16:creationId xmlns:a16="http://schemas.microsoft.com/office/drawing/2014/main" id="{8DA32B86-52B9-4EEF-98F8-2BE593479384}"/>
                </a:ext>
              </a:extLst>
            </p:cNvPr>
            <p:cNvSpPr>
              <a:spLocks noChangeAspect="1"/>
            </p:cNvSpPr>
            <p:nvPr userDrawn="1"/>
          </p:nvSpPr>
          <p:spPr bwMode="gray">
            <a:xfrm>
              <a:off x="2505075" y="-3821905"/>
              <a:ext cx="1847087" cy="1847088"/>
            </a:xfrm>
            <a:prstGeom prst="ellipse">
              <a:avLst/>
            </a:prstGeom>
            <a:gradFill flip="none" rotWithShape="1">
              <a:gsLst>
                <a:gs pos="45000">
                  <a:srgbClr val="039BDA">
                    <a:alpha val="32000"/>
                  </a:srgbClr>
                </a:gs>
                <a:gs pos="0">
                  <a:schemeClr val="accent1"/>
                </a:gs>
                <a:gs pos="9200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4E7FA8B-B146-4238-AC39-F199850FB0A0}"/>
                </a:ext>
              </a:extLst>
            </p:cNvPr>
            <p:cNvSpPr>
              <a:spLocks noChangeAspect="1"/>
            </p:cNvSpPr>
            <p:nvPr userDrawn="1"/>
          </p:nvSpPr>
          <p:spPr bwMode="gray">
            <a:xfrm>
              <a:off x="3584575" y="-3195637"/>
              <a:ext cx="1847087" cy="1847088"/>
            </a:xfrm>
            <a:prstGeom prst="ellipse">
              <a:avLst/>
            </a:prstGeom>
            <a:gradFill flip="none" rotWithShape="1">
              <a:gsLst>
                <a:gs pos="45000">
                  <a:schemeClr val="accent5">
                    <a:alpha val="39000"/>
                  </a:schemeClr>
                </a:gs>
                <a:gs pos="0">
                  <a:schemeClr val="accent5"/>
                </a:gs>
                <a:gs pos="92000">
                  <a:schemeClr val="accent5">
                    <a:alpha val="0"/>
                  </a:schemeClr>
                </a:gs>
              </a:gsLst>
              <a:lin ang="10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599D2D1-62F5-491D-9347-B31E3AA1CA20}"/>
                </a:ext>
              </a:extLst>
            </p:cNvPr>
            <p:cNvSpPr>
              <a:spLocks noChangeAspect="1"/>
            </p:cNvSpPr>
            <p:nvPr userDrawn="1"/>
          </p:nvSpPr>
          <p:spPr bwMode="gray">
            <a:xfrm>
              <a:off x="3584575" y="-1951037"/>
              <a:ext cx="1847087" cy="1847088"/>
            </a:xfrm>
            <a:prstGeom prst="ellipse">
              <a:avLst/>
            </a:prstGeom>
            <a:gradFill flip="none" rotWithShape="1">
              <a:gsLst>
                <a:gs pos="56000">
                  <a:srgbClr val="039BDA">
                    <a:alpha val="32000"/>
                  </a:srgbClr>
                </a:gs>
                <a:gs pos="0">
                  <a:schemeClr val="accent1"/>
                </a:gs>
                <a:gs pos="92000">
                  <a:schemeClr val="accent1">
                    <a:alpha val="0"/>
                  </a:schemeClr>
                </a:gs>
              </a:gsLst>
              <a:lin ang="13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84B9C3A-2679-43C8-993F-D3452B8FAE81}"/>
                </a:ext>
              </a:extLst>
            </p:cNvPr>
            <p:cNvSpPr>
              <a:spLocks noChangeAspect="1"/>
            </p:cNvSpPr>
            <p:nvPr userDrawn="1"/>
          </p:nvSpPr>
          <p:spPr bwMode="gray">
            <a:xfrm>
              <a:off x="2505075" y="-1320800"/>
              <a:ext cx="1847087" cy="1847088"/>
            </a:xfrm>
            <a:prstGeom prst="ellipse">
              <a:avLst/>
            </a:prstGeom>
            <a:gradFill flip="none" rotWithShape="1">
              <a:gsLst>
                <a:gs pos="56000">
                  <a:schemeClr val="accent3">
                    <a:alpha val="23000"/>
                  </a:schemeClr>
                </a:gs>
                <a:gs pos="0">
                  <a:schemeClr val="accent3"/>
                </a:gs>
                <a:gs pos="92000">
                  <a:schemeClr val="accent3">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2337773-2949-4E4C-ACB7-A18ABF111BEF}"/>
                </a:ext>
              </a:extLst>
            </p:cNvPr>
            <p:cNvSpPr>
              <a:spLocks noChangeAspect="1"/>
            </p:cNvSpPr>
            <p:nvPr userDrawn="1"/>
          </p:nvSpPr>
          <p:spPr bwMode="gray">
            <a:xfrm>
              <a:off x="1423648" y="-1951037"/>
              <a:ext cx="1847087" cy="1847088"/>
            </a:xfrm>
            <a:prstGeom prst="ellipse">
              <a:avLst/>
            </a:prstGeom>
            <a:gradFill flip="none" rotWithShape="1">
              <a:gsLst>
                <a:gs pos="56000">
                  <a:srgbClr val="039BDA">
                    <a:alpha val="32000"/>
                  </a:srgbClr>
                </a:gs>
                <a:gs pos="0">
                  <a:schemeClr val="accent1"/>
                </a:gs>
                <a:gs pos="92000">
                  <a:schemeClr val="accent1">
                    <a:alpha val="0"/>
                  </a:schemeClr>
                </a:gs>
              </a:gsLst>
              <a:lin ang="17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C4961035-5969-4795-B572-023EA7F86EF2}"/>
                </a:ext>
              </a:extLst>
            </p:cNvPr>
            <p:cNvSpPr>
              <a:spLocks noChangeAspect="1"/>
            </p:cNvSpPr>
            <p:nvPr userDrawn="1"/>
          </p:nvSpPr>
          <p:spPr bwMode="gray">
            <a:xfrm>
              <a:off x="1423648" y="-3195637"/>
              <a:ext cx="1847087" cy="1847088"/>
            </a:xfrm>
            <a:prstGeom prst="ellipse">
              <a:avLst/>
            </a:prstGeom>
            <a:gradFill flip="none" rotWithShape="1">
              <a:gsLst>
                <a:gs pos="56000">
                  <a:schemeClr val="accent3">
                    <a:alpha val="23000"/>
                  </a:schemeClr>
                </a:gs>
                <a:gs pos="0">
                  <a:schemeClr val="accent3"/>
                </a:gs>
                <a:gs pos="92000">
                  <a:schemeClr val="accent3">
                    <a:alpha val="0"/>
                  </a:schemeClr>
                </a:gs>
              </a:gsLst>
              <a:lin ang="1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E324DF48-8C4E-4840-A606-AB37B0E49D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Tree>
    <p:extLst>
      <p:ext uri="{BB962C8B-B14F-4D97-AF65-F5344CB8AC3E}">
        <p14:creationId xmlns:p14="http://schemas.microsoft.com/office/powerpoint/2010/main" val="13549722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0C4FFE-CBEE-4906-9823-4164ADEA4911}"/>
              </a:ext>
            </a:extLst>
          </p:cNvPr>
          <p:cNvSpPr/>
          <p:nvPr userDrawn="1"/>
        </p:nvSpPr>
        <p:spPr bwMode="gray">
          <a:xfrm>
            <a:off x="0" y="0"/>
            <a:ext cx="9144000" cy="5143500"/>
          </a:xfrm>
          <a:prstGeom prst="rect">
            <a:avLst/>
          </a:prstGeom>
          <a:gradFill flip="none" rotWithShape="1">
            <a:gsLst>
              <a:gs pos="47000">
                <a:schemeClr val="bg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gray">
          <a:xfrm>
            <a:off x="2209801" y="1885951"/>
            <a:ext cx="4724400" cy="905740"/>
          </a:xfrm>
        </p:spPr>
        <p:txBody>
          <a:bodyPr lIns="0" tIns="0" rIns="0" bIns="0" anchor="ctr">
            <a:noAutofit/>
          </a:bodyPr>
          <a:lstStyle>
            <a:lvl1pPr marL="0" indent="0" algn="ctr">
              <a:buNone/>
              <a:defRPr sz="2800">
                <a:latin typeface="+mj-lt"/>
              </a:defRPr>
            </a:lvl1pPr>
          </a:lstStyle>
          <a:p>
            <a:pPr lvl="0"/>
            <a:r>
              <a:rPr lang="en-US" dirty="0"/>
              <a:t>Questions</a:t>
            </a:r>
          </a:p>
        </p:txBody>
      </p:sp>
      <p:sp>
        <p:nvSpPr>
          <p:cNvPr id="4" name="Slide Number Placeholder 5">
            <a:extLst>
              <a:ext uri="{FF2B5EF4-FFF2-40B4-BE49-F238E27FC236}">
                <a16:creationId xmlns:a16="http://schemas.microsoft.com/office/drawing/2014/main" id="{3640CA33-215E-439C-823C-7B54B101671D}"/>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1044209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pic>
        <p:nvPicPr>
          <p:cNvPr id="23" name="Picture 22" descr="Logo, company name&#10;&#10;Description automatically generated">
            <a:extLst>
              <a:ext uri="{FF2B5EF4-FFF2-40B4-BE49-F238E27FC236}">
                <a16:creationId xmlns:a16="http://schemas.microsoft.com/office/drawing/2014/main" id="{8CF4D193-5FED-4C74-B2F8-EF074AA2CF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24400" y="386861"/>
            <a:ext cx="4072196" cy="4071101"/>
          </a:xfrm>
          <a:prstGeom prst="rect">
            <a:avLst/>
          </a:prstGeom>
        </p:spPr>
      </p:pic>
      <p:sp>
        <p:nvSpPr>
          <p:cNvPr id="7" name="AddNotifier#1"/>
          <p:cNvSpPr txBox="1">
            <a:spLocks noChangeArrowheads="1"/>
          </p:cNvSpPr>
          <p:nvPr userDrawn="1"/>
        </p:nvSpPr>
        <p:spPr bwMode="gray">
          <a:xfrm>
            <a:off x="234016" y="3867150"/>
            <a:ext cx="3055284" cy="4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en-US" sz="600" kern="1200" baseline="0" dirty="0">
                <a:solidFill>
                  <a:schemeClr val="tx1"/>
                </a:solidFill>
                <a:latin typeface="Raleway Light" pitchFamily="2" charset="0"/>
                <a:ea typeface="Verdana" pitchFamily="34" charset="0"/>
                <a:cs typeface="Verdana" pitchFamily="34" charset="0"/>
              </a:rPr>
              <a:t>Atos, the Atos logo, </a:t>
            </a:r>
            <a:r>
              <a:rPr lang="en-US" sz="600" kern="1200" baseline="0" dirty="0" err="1">
                <a:solidFill>
                  <a:schemeClr val="tx1"/>
                </a:solidFill>
                <a:latin typeface="Raleway Light" pitchFamily="2" charset="0"/>
                <a:ea typeface="Verdana" pitchFamily="34" charset="0"/>
                <a:cs typeface="Verdana" pitchFamily="34" charset="0"/>
              </a:rPr>
              <a:t>Atos|Syntel</a:t>
            </a:r>
            <a:r>
              <a:rPr lang="en-US" sz="600" kern="1200" baseline="0" dirty="0">
                <a:solidFill>
                  <a:schemeClr val="tx1"/>
                </a:solidFill>
                <a:latin typeface="Raleway Light" pitchFamily="2" charset="0"/>
                <a:ea typeface="Verdana" pitchFamily="34" charset="0"/>
                <a:cs typeface="Verdana" pitchFamily="34" charset="0"/>
              </a:rPr>
              <a:t> are registered trademarks of the Atos group.  </a:t>
            </a:r>
            <a:br>
              <a:rPr lang="en-US" sz="600" kern="1200" baseline="0" dirty="0">
                <a:solidFill>
                  <a:schemeClr val="tx1"/>
                </a:solidFill>
                <a:latin typeface="Raleway Light" pitchFamily="2" charset="0"/>
                <a:ea typeface="Verdana" pitchFamily="34" charset="0"/>
                <a:cs typeface="Verdana" pitchFamily="34" charset="0"/>
              </a:rPr>
            </a:br>
            <a:r>
              <a:rPr lang="en-US" sz="600" kern="1200" baseline="0" dirty="0">
                <a:solidFill>
                  <a:schemeClr val="tx1"/>
                </a:solidFill>
                <a:latin typeface="Raleway Light" pitchFamily="2" charset="0"/>
                <a:ea typeface="Verdana" pitchFamily="34" charset="0"/>
                <a:cs typeface="Verdana" pitchFamily="34" charset="0"/>
              </a:rPr>
              <a:t>June 2021. © 2021 Atos. Confidential information owned by Atos, to be used by the recipient only. This document, or any part of it, may not be reproduced, copied, circulated and/or distributed nor quoted without prior written approval from Atos.</a:t>
            </a:r>
          </a:p>
        </p:txBody>
      </p:sp>
      <p:sp>
        <p:nvSpPr>
          <p:cNvPr id="8" name="Title 1">
            <a:extLst>
              <a:ext uri="{FF2B5EF4-FFF2-40B4-BE49-F238E27FC236}">
                <a16:creationId xmlns:a16="http://schemas.microsoft.com/office/drawing/2014/main" id="{86B184E1-4C6D-46A1-95DB-5392215EAC60}"/>
              </a:ext>
            </a:extLst>
          </p:cNvPr>
          <p:cNvSpPr>
            <a:spLocks noGrp="1"/>
          </p:cNvSpPr>
          <p:nvPr>
            <p:ph type="ctrTitle" hasCustomPrompt="1"/>
          </p:nvPr>
        </p:nvSpPr>
        <p:spPr bwMode="gray">
          <a:xfrm>
            <a:off x="327679" y="1657351"/>
            <a:ext cx="4114800" cy="763732"/>
          </a:xfrm>
          <a:prstGeom prst="rect">
            <a:avLst/>
          </a:prstGeom>
        </p:spPr>
        <p:txBody>
          <a:bodyPr wrap="none" lIns="0" tIns="0" rIns="0" bIns="0" anchor="ctr" anchorCtr="0">
            <a:noAutofit/>
          </a:bodyPr>
          <a:lstStyle>
            <a:lvl1pPr>
              <a:defRPr sz="4000" b="0" baseline="0">
                <a:solidFill>
                  <a:schemeClr val="tx1"/>
                </a:solidFill>
                <a:latin typeface="Raleway SemiBold" pitchFamily="2" charset="0"/>
                <a:ea typeface="Verdana" pitchFamily="34" charset="0"/>
                <a:cs typeface="Verdana" pitchFamily="34" charset="0"/>
              </a:defRPr>
            </a:lvl1pPr>
          </a:lstStyle>
          <a:p>
            <a:r>
              <a:rPr lang="en-NL" dirty="0"/>
              <a:t>Thank you</a:t>
            </a:r>
            <a:endParaRPr lang="nl-NL" dirty="0"/>
          </a:p>
        </p:txBody>
      </p:sp>
      <p:sp>
        <p:nvSpPr>
          <p:cNvPr id="10" name="Text Placeholder 2">
            <a:extLst>
              <a:ext uri="{FF2B5EF4-FFF2-40B4-BE49-F238E27FC236}">
                <a16:creationId xmlns:a16="http://schemas.microsoft.com/office/drawing/2014/main" id="{FF96E0D4-918A-4FAB-9997-756286E3C96F}"/>
              </a:ext>
            </a:extLst>
          </p:cNvPr>
          <p:cNvSpPr>
            <a:spLocks noGrp="1"/>
          </p:cNvSpPr>
          <p:nvPr>
            <p:ph type="body" sz="quarter" idx="10"/>
          </p:nvPr>
        </p:nvSpPr>
        <p:spPr bwMode="gray">
          <a:xfrm>
            <a:off x="327677" y="2540976"/>
            <a:ext cx="4114800" cy="1097280"/>
          </a:xfrm>
        </p:spPr>
        <p:txBody>
          <a:bodyPr wrap="none" lIns="0" tIns="0" rIns="0" bIns="0">
            <a:noAutofit/>
          </a:bodyPr>
          <a:lstStyle>
            <a:lvl1pPr marL="0" indent="0">
              <a:spcAft>
                <a:spcPts val="0"/>
              </a:spcAft>
              <a:buNone/>
              <a:defRPr sz="1200">
                <a:solidFill>
                  <a:schemeClr val="accent1"/>
                </a:solidFill>
                <a:latin typeface="Raleway Medium" pitchFamily="2" charset="0"/>
              </a:defRPr>
            </a:lvl1pPr>
            <a:lvl2pPr marL="164592" indent="0">
              <a:buNone/>
              <a:defRPr>
                <a:solidFill>
                  <a:schemeClr val="accent1"/>
                </a:solidFill>
                <a:latin typeface="Raleway Medium" pitchFamily="2" charset="0"/>
              </a:defRPr>
            </a:lvl2pPr>
            <a:lvl3pPr marL="329184" indent="0">
              <a:buNone/>
              <a:defRPr>
                <a:solidFill>
                  <a:schemeClr val="accent1"/>
                </a:solidFill>
                <a:latin typeface="Raleway Medium" pitchFamily="2" charset="0"/>
              </a:defRPr>
            </a:lvl3pPr>
            <a:lvl4pPr marL="493776" indent="0">
              <a:buNone/>
              <a:defRPr>
                <a:solidFill>
                  <a:schemeClr val="accent1"/>
                </a:solidFill>
                <a:latin typeface="Raleway Medium" pitchFamily="2" charset="0"/>
              </a:defRPr>
            </a:lvl4pPr>
            <a:lvl5pPr marL="1080000" indent="0">
              <a:buNone/>
              <a:defRPr>
                <a:solidFill>
                  <a:schemeClr val="accent1"/>
                </a:solidFill>
                <a:latin typeface="Raleway Medium" pitchFamily="2" charset="0"/>
              </a:defRPr>
            </a:lvl5pPr>
          </a:lstStyle>
          <a:p>
            <a:pPr lvl="0"/>
            <a:r>
              <a:rPr lang="en-US" dirty="0"/>
              <a:t>Click to edit Master text styles</a:t>
            </a:r>
          </a:p>
        </p:txBody>
      </p:sp>
      <p:sp>
        <p:nvSpPr>
          <p:cNvPr id="11" name="AddClassification">
            <a:extLst>
              <a:ext uri="{FF2B5EF4-FFF2-40B4-BE49-F238E27FC236}">
                <a16:creationId xmlns:a16="http://schemas.microsoft.com/office/drawing/2014/main" id="{4CA3B924-5A8F-4360-80E0-7160E1409037}"/>
              </a:ext>
            </a:extLst>
          </p:cNvPr>
          <p:cNvSpPr txBox="1">
            <a:spLocks noChangeArrowheads="1"/>
          </p:cNvSpPr>
          <p:nvPr userDrawn="1"/>
        </p:nvSpPr>
        <p:spPr bwMode="gray">
          <a:xfrm>
            <a:off x="4427728" y="4802144"/>
            <a:ext cx="2885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lgn="ctr"/>
            <a:r>
              <a:rPr lang="en-US" sz="700" b="0" baseline="0" dirty="0">
                <a:solidFill>
                  <a:schemeClr val="tx1"/>
                </a:solidFill>
                <a:latin typeface="Raleway Medium" pitchFamily="2" charset="0"/>
                <a:ea typeface="Verdana" pitchFamily="34" charset="0"/>
                <a:cs typeface="Verdana" pitchFamily="34" charset="0"/>
              </a:rPr>
              <a:t>© Atos</a:t>
            </a:r>
          </a:p>
        </p:txBody>
      </p:sp>
      <p:pic>
        <p:nvPicPr>
          <p:cNvPr id="12" name="Picture 11">
            <a:extLst>
              <a:ext uri="{FF2B5EF4-FFF2-40B4-BE49-F238E27FC236}">
                <a16:creationId xmlns:a16="http://schemas.microsoft.com/office/drawing/2014/main" id="{5DD00D2A-AC24-465C-A5DE-2D256C6577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7632551" y="4525287"/>
            <a:ext cx="1189068" cy="389615"/>
          </a:xfrm>
          <a:prstGeom prst="rect">
            <a:avLst/>
          </a:prstGeom>
        </p:spPr>
      </p:pic>
    </p:spTree>
    <p:extLst>
      <p:ext uri="{BB962C8B-B14F-4D97-AF65-F5344CB8AC3E}">
        <p14:creationId xmlns:p14="http://schemas.microsoft.com/office/powerpoint/2010/main" val="285388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x 3 Table form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12" name="Text Placeholder 4">
            <a:extLst>
              <a:ext uri="{FF2B5EF4-FFF2-40B4-BE49-F238E27FC236}">
                <a16:creationId xmlns:a16="http://schemas.microsoft.com/office/drawing/2014/main" id="{20E81642-44FE-49E3-9BF9-79C2AC852D3A}"/>
              </a:ext>
            </a:extLst>
          </p:cNvPr>
          <p:cNvSpPr>
            <a:spLocks noGrp="1"/>
          </p:cNvSpPr>
          <p:nvPr>
            <p:ph type="body" sz="quarter" idx="10"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13" name="Rectangle: Rounded Corners 12">
            <a:extLst>
              <a:ext uri="{FF2B5EF4-FFF2-40B4-BE49-F238E27FC236}">
                <a16:creationId xmlns:a16="http://schemas.microsoft.com/office/drawing/2014/main" id="{0AAC43FA-2C17-4310-975D-9F2CC8E8A130}"/>
              </a:ext>
            </a:extLst>
          </p:cNvPr>
          <p:cNvSpPr/>
          <p:nvPr userDrawn="1"/>
        </p:nvSpPr>
        <p:spPr bwMode="invGray">
          <a:xfrm>
            <a:off x="323850" y="1748900"/>
            <a:ext cx="2383839" cy="825623"/>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latin typeface="+mj-lt"/>
            </a:endParaRPr>
          </a:p>
        </p:txBody>
      </p:sp>
      <p:sp>
        <p:nvSpPr>
          <p:cNvPr id="14" name="Rectangle: Rounded Corners 13">
            <a:extLst>
              <a:ext uri="{FF2B5EF4-FFF2-40B4-BE49-F238E27FC236}">
                <a16:creationId xmlns:a16="http://schemas.microsoft.com/office/drawing/2014/main" id="{EA29D3CB-04E1-4254-96D2-04A5B8CB64A8}"/>
              </a:ext>
            </a:extLst>
          </p:cNvPr>
          <p:cNvSpPr/>
          <p:nvPr userDrawn="1"/>
        </p:nvSpPr>
        <p:spPr bwMode="invGray">
          <a:xfrm>
            <a:off x="323850" y="2747639"/>
            <a:ext cx="2383839" cy="825623"/>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latin typeface="+mj-lt"/>
            </a:endParaRPr>
          </a:p>
        </p:txBody>
      </p:sp>
      <p:sp>
        <p:nvSpPr>
          <p:cNvPr id="15" name="Rectangle: Rounded Corners 14">
            <a:extLst>
              <a:ext uri="{FF2B5EF4-FFF2-40B4-BE49-F238E27FC236}">
                <a16:creationId xmlns:a16="http://schemas.microsoft.com/office/drawing/2014/main" id="{363853CF-3336-48A6-A5C4-BD73780749EA}"/>
              </a:ext>
            </a:extLst>
          </p:cNvPr>
          <p:cNvSpPr/>
          <p:nvPr userDrawn="1"/>
        </p:nvSpPr>
        <p:spPr bwMode="invGray">
          <a:xfrm>
            <a:off x="323850" y="3746377"/>
            <a:ext cx="2383839" cy="825623"/>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latin typeface="+mj-lt"/>
            </a:endParaRPr>
          </a:p>
        </p:txBody>
      </p:sp>
      <p:sp>
        <p:nvSpPr>
          <p:cNvPr id="16" name="Rectangle: Rounded Corners 15">
            <a:extLst>
              <a:ext uri="{FF2B5EF4-FFF2-40B4-BE49-F238E27FC236}">
                <a16:creationId xmlns:a16="http://schemas.microsoft.com/office/drawing/2014/main" id="{FD2044E8-B170-4670-93E7-0D73DE2C2BA1}"/>
              </a:ext>
            </a:extLst>
          </p:cNvPr>
          <p:cNvSpPr/>
          <p:nvPr userDrawn="1"/>
        </p:nvSpPr>
        <p:spPr bwMode="invGray">
          <a:xfrm>
            <a:off x="2894197" y="1074738"/>
            <a:ext cx="2867342"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1"/>
              </a:solidFill>
              <a:latin typeface="+mj-lt"/>
            </a:endParaRPr>
          </a:p>
        </p:txBody>
      </p:sp>
      <p:sp>
        <p:nvSpPr>
          <p:cNvPr id="17" name="Rectangle: Rounded Corners 16">
            <a:extLst>
              <a:ext uri="{FF2B5EF4-FFF2-40B4-BE49-F238E27FC236}">
                <a16:creationId xmlns:a16="http://schemas.microsoft.com/office/drawing/2014/main" id="{60471C9D-9067-4CE4-9B0A-0516F060B6DD}"/>
              </a:ext>
            </a:extLst>
          </p:cNvPr>
          <p:cNvSpPr/>
          <p:nvPr userDrawn="1"/>
        </p:nvSpPr>
        <p:spPr bwMode="invGray">
          <a:xfrm>
            <a:off x="5948046" y="1074738"/>
            <a:ext cx="2867342" cy="540998"/>
          </a:xfrm>
          <a:prstGeom prst="roundRect">
            <a:avLst/>
          </a:prstGeom>
          <a:gradFill flip="none" rotWithShape="1">
            <a:gsLst>
              <a:gs pos="0">
                <a:schemeClr val="bg2"/>
              </a:gs>
              <a:gs pos="37000">
                <a:schemeClr val="accent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accent4"/>
              </a:solidFill>
              <a:latin typeface="+mj-lt"/>
            </a:endParaRPr>
          </a:p>
        </p:txBody>
      </p:sp>
      <p:sp>
        <p:nvSpPr>
          <p:cNvPr id="19" name="Text Placeholder 5">
            <a:extLst>
              <a:ext uri="{FF2B5EF4-FFF2-40B4-BE49-F238E27FC236}">
                <a16:creationId xmlns:a16="http://schemas.microsoft.com/office/drawing/2014/main" id="{DF47391B-86BB-448B-BDAB-35ECA05C01C8}"/>
              </a:ext>
            </a:extLst>
          </p:cNvPr>
          <p:cNvSpPr>
            <a:spLocks noGrp="1"/>
          </p:cNvSpPr>
          <p:nvPr>
            <p:ph type="body" sz="quarter" idx="13" hasCustomPrompt="1"/>
          </p:nvPr>
        </p:nvSpPr>
        <p:spPr bwMode="invGray">
          <a:xfrm>
            <a:off x="2894197" y="1748900"/>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0" name="Text Placeholder 5">
            <a:extLst>
              <a:ext uri="{FF2B5EF4-FFF2-40B4-BE49-F238E27FC236}">
                <a16:creationId xmlns:a16="http://schemas.microsoft.com/office/drawing/2014/main" id="{865DE240-9DED-468B-8408-87FDDC1791EE}"/>
              </a:ext>
            </a:extLst>
          </p:cNvPr>
          <p:cNvSpPr>
            <a:spLocks noGrp="1"/>
          </p:cNvSpPr>
          <p:nvPr>
            <p:ph type="body" sz="quarter" idx="14" hasCustomPrompt="1"/>
          </p:nvPr>
        </p:nvSpPr>
        <p:spPr bwMode="invGray">
          <a:xfrm>
            <a:off x="323850" y="1748900"/>
            <a:ext cx="2386584" cy="822960"/>
          </a:xfrm>
        </p:spPr>
        <p:txBody>
          <a:bodyPr lIns="91440" tIns="91440" rIns="91440" bIns="45720" anchor="t"/>
          <a:lstStyle>
            <a:lvl1pPr marL="0" indent="0" algn="l">
              <a:buNone/>
              <a:defRPr sz="1200">
                <a:latin typeface="+mj-lt"/>
              </a:defRPr>
            </a:lvl1pPr>
          </a:lstStyle>
          <a:p>
            <a:pPr lvl="0"/>
            <a:r>
              <a:rPr lang="en-US" dirty="0"/>
              <a:t>Text</a:t>
            </a:r>
          </a:p>
        </p:txBody>
      </p:sp>
      <p:sp>
        <p:nvSpPr>
          <p:cNvPr id="21" name="Text Placeholder 5">
            <a:extLst>
              <a:ext uri="{FF2B5EF4-FFF2-40B4-BE49-F238E27FC236}">
                <a16:creationId xmlns:a16="http://schemas.microsoft.com/office/drawing/2014/main" id="{24221231-F65C-444E-86F3-11E362190CDA}"/>
              </a:ext>
            </a:extLst>
          </p:cNvPr>
          <p:cNvSpPr>
            <a:spLocks noGrp="1"/>
          </p:cNvSpPr>
          <p:nvPr>
            <p:ph type="body" sz="quarter" idx="15" hasCustomPrompt="1"/>
          </p:nvPr>
        </p:nvSpPr>
        <p:spPr bwMode="invGray">
          <a:xfrm>
            <a:off x="323850" y="2747639"/>
            <a:ext cx="2386584" cy="822960"/>
          </a:xfrm>
        </p:spPr>
        <p:txBody>
          <a:bodyPr lIns="91440" tIns="91440" rIns="91440" bIns="45720" anchor="t"/>
          <a:lstStyle>
            <a:lvl1pPr marL="0" indent="0" algn="l">
              <a:buNone/>
              <a:defRPr sz="1200">
                <a:latin typeface="+mj-lt"/>
              </a:defRPr>
            </a:lvl1pPr>
          </a:lstStyle>
          <a:p>
            <a:pPr lvl="0"/>
            <a:r>
              <a:rPr lang="en-US" dirty="0"/>
              <a:t>Text</a:t>
            </a:r>
          </a:p>
        </p:txBody>
      </p:sp>
      <p:sp>
        <p:nvSpPr>
          <p:cNvPr id="22" name="Text Placeholder 5">
            <a:extLst>
              <a:ext uri="{FF2B5EF4-FFF2-40B4-BE49-F238E27FC236}">
                <a16:creationId xmlns:a16="http://schemas.microsoft.com/office/drawing/2014/main" id="{2482BD1E-38F6-47D7-BBAC-A70C8E7A28F6}"/>
              </a:ext>
            </a:extLst>
          </p:cNvPr>
          <p:cNvSpPr>
            <a:spLocks noGrp="1"/>
          </p:cNvSpPr>
          <p:nvPr>
            <p:ph type="body" sz="quarter" idx="16" hasCustomPrompt="1"/>
          </p:nvPr>
        </p:nvSpPr>
        <p:spPr bwMode="invGray">
          <a:xfrm>
            <a:off x="323850" y="3746377"/>
            <a:ext cx="2386584" cy="822960"/>
          </a:xfrm>
        </p:spPr>
        <p:txBody>
          <a:bodyPr lIns="91440" tIns="91440" rIns="91440" bIns="45720" anchor="t"/>
          <a:lstStyle>
            <a:lvl1pPr marL="0" indent="0" algn="l">
              <a:buNone/>
              <a:defRPr sz="1200">
                <a:latin typeface="+mj-lt"/>
              </a:defRPr>
            </a:lvl1pPr>
          </a:lstStyle>
          <a:p>
            <a:pPr lvl="0"/>
            <a:r>
              <a:rPr lang="en-US" dirty="0"/>
              <a:t>Text</a:t>
            </a:r>
          </a:p>
        </p:txBody>
      </p:sp>
      <p:sp>
        <p:nvSpPr>
          <p:cNvPr id="23" name="Text Placeholder 5">
            <a:extLst>
              <a:ext uri="{FF2B5EF4-FFF2-40B4-BE49-F238E27FC236}">
                <a16:creationId xmlns:a16="http://schemas.microsoft.com/office/drawing/2014/main" id="{DFD8F45F-7B56-4332-AF85-2AE6A07C0D23}"/>
              </a:ext>
            </a:extLst>
          </p:cNvPr>
          <p:cNvSpPr>
            <a:spLocks noGrp="1"/>
          </p:cNvSpPr>
          <p:nvPr>
            <p:ph type="body" sz="quarter" idx="17" hasCustomPrompt="1"/>
          </p:nvPr>
        </p:nvSpPr>
        <p:spPr bwMode="invGray">
          <a:xfrm>
            <a:off x="2894197" y="2747639"/>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4" name="Text Placeholder 5">
            <a:extLst>
              <a:ext uri="{FF2B5EF4-FFF2-40B4-BE49-F238E27FC236}">
                <a16:creationId xmlns:a16="http://schemas.microsoft.com/office/drawing/2014/main" id="{CDE47660-6FF5-4273-927F-10B15F30F6BA}"/>
              </a:ext>
            </a:extLst>
          </p:cNvPr>
          <p:cNvSpPr>
            <a:spLocks noGrp="1"/>
          </p:cNvSpPr>
          <p:nvPr>
            <p:ph type="body" sz="quarter" idx="18" hasCustomPrompt="1"/>
          </p:nvPr>
        </p:nvSpPr>
        <p:spPr bwMode="invGray">
          <a:xfrm>
            <a:off x="2894197" y="3746377"/>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5" name="Text Placeholder 5">
            <a:extLst>
              <a:ext uri="{FF2B5EF4-FFF2-40B4-BE49-F238E27FC236}">
                <a16:creationId xmlns:a16="http://schemas.microsoft.com/office/drawing/2014/main" id="{A0B1C8B2-9DC8-4FF8-A533-631CF381CF76}"/>
              </a:ext>
            </a:extLst>
          </p:cNvPr>
          <p:cNvSpPr>
            <a:spLocks noGrp="1"/>
          </p:cNvSpPr>
          <p:nvPr>
            <p:ph type="body" sz="quarter" idx="19" hasCustomPrompt="1"/>
          </p:nvPr>
        </p:nvSpPr>
        <p:spPr bwMode="invGray">
          <a:xfrm>
            <a:off x="5948046" y="1748900"/>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6" name="Text Placeholder 5">
            <a:extLst>
              <a:ext uri="{FF2B5EF4-FFF2-40B4-BE49-F238E27FC236}">
                <a16:creationId xmlns:a16="http://schemas.microsoft.com/office/drawing/2014/main" id="{CDB831E6-1489-49ED-9F9D-7DAAC230B4E6}"/>
              </a:ext>
            </a:extLst>
          </p:cNvPr>
          <p:cNvSpPr>
            <a:spLocks noGrp="1"/>
          </p:cNvSpPr>
          <p:nvPr>
            <p:ph type="body" sz="quarter" idx="20" hasCustomPrompt="1"/>
          </p:nvPr>
        </p:nvSpPr>
        <p:spPr bwMode="invGray">
          <a:xfrm>
            <a:off x="5948046" y="2747639"/>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7" name="Text Placeholder 5">
            <a:extLst>
              <a:ext uri="{FF2B5EF4-FFF2-40B4-BE49-F238E27FC236}">
                <a16:creationId xmlns:a16="http://schemas.microsoft.com/office/drawing/2014/main" id="{63D5D76A-D62F-4F95-80F9-A22030B23127}"/>
              </a:ext>
            </a:extLst>
          </p:cNvPr>
          <p:cNvSpPr>
            <a:spLocks noGrp="1"/>
          </p:cNvSpPr>
          <p:nvPr>
            <p:ph type="body" sz="quarter" idx="21" hasCustomPrompt="1"/>
          </p:nvPr>
        </p:nvSpPr>
        <p:spPr bwMode="invGray">
          <a:xfrm>
            <a:off x="5948046" y="3746377"/>
            <a:ext cx="2871216" cy="822960"/>
          </a:xfrm>
        </p:spPr>
        <p:txBody>
          <a:bodyPr lIns="91440" tIns="45720" rIns="91440" bIns="45720" anchor="t"/>
          <a:lstStyle>
            <a:lvl1pPr marL="0" indent="0" algn="l">
              <a:buNone/>
              <a:defRPr sz="1200">
                <a:latin typeface="+mn-lt"/>
              </a:defRPr>
            </a:lvl1pPr>
          </a:lstStyle>
          <a:p>
            <a:pPr lvl="0"/>
            <a:r>
              <a:rPr lang="en-US" dirty="0"/>
              <a:t>Text</a:t>
            </a:r>
          </a:p>
        </p:txBody>
      </p:sp>
      <p:sp>
        <p:nvSpPr>
          <p:cNvPr id="28" name="Text Placeholder 5">
            <a:extLst>
              <a:ext uri="{FF2B5EF4-FFF2-40B4-BE49-F238E27FC236}">
                <a16:creationId xmlns:a16="http://schemas.microsoft.com/office/drawing/2014/main" id="{9F96D3A1-11B2-4382-8EB9-8DA25C910034}"/>
              </a:ext>
            </a:extLst>
          </p:cNvPr>
          <p:cNvSpPr>
            <a:spLocks noGrp="1"/>
          </p:cNvSpPr>
          <p:nvPr>
            <p:ph type="body" sz="quarter" idx="22" hasCustomPrompt="1"/>
          </p:nvPr>
        </p:nvSpPr>
        <p:spPr bwMode="invGray">
          <a:xfrm>
            <a:off x="2894197" y="1074738"/>
            <a:ext cx="2871216" cy="539496"/>
          </a:xfrm>
        </p:spPr>
        <p:txBody>
          <a:bodyPr lIns="91440" tIns="45720" rIns="91440" bIns="45720" anchor="ctr"/>
          <a:lstStyle>
            <a:lvl1pPr marL="0" indent="0" algn="l">
              <a:buNone/>
              <a:defRPr sz="1400">
                <a:solidFill>
                  <a:schemeClr val="accent1"/>
                </a:solidFill>
                <a:latin typeface="+mj-lt"/>
              </a:defRPr>
            </a:lvl1pPr>
          </a:lstStyle>
          <a:p>
            <a:pPr lvl="0"/>
            <a:r>
              <a:rPr lang="en-US" dirty="0"/>
              <a:t>Title</a:t>
            </a:r>
          </a:p>
        </p:txBody>
      </p:sp>
      <p:sp>
        <p:nvSpPr>
          <p:cNvPr id="29" name="Text Placeholder 5">
            <a:extLst>
              <a:ext uri="{FF2B5EF4-FFF2-40B4-BE49-F238E27FC236}">
                <a16:creationId xmlns:a16="http://schemas.microsoft.com/office/drawing/2014/main" id="{A80A609B-1E9B-43D5-9C67-882D8D8F76A0}"/>
              </a:ext>
            </a:extLst>
          </p:cNvPr>
          <p:cNvSpPr>
            <a:spLocks noGrp="1"/>
          </p:cNvSpPr>
          <p:nvPr>
            <p:ph type="body" sz="quarter" idx="23" hasCustomPrompt="1"/>
          </p:nvPr>
        </p:nvSpPr>
        <p:spPr bwMode="invGray">
          <a:xfrm>
            <a:off x="5948046" y="1074738"/>
            <a:ext cx="2871216" cy="539496"/>
          </a:xfrm>
        </p:spPr>
        <p:txBody>
          <a:bodyPr lIns="91440" tIns="45720" rIns="91440" bIns="45720" anchor="ctr"/>
          <a:lstStyle>
            <a:lvl1pPr marL="0" indent="0" algn="l">
              <a:buNone/>
              <a:defRPr sz="1400">
                <a:solidFill>
                  <a:schemeClr val="accent4"/>
                </a:solidFill>
                <a:latin typeface="+mj-lt"/>
              </a:defRPr>
            </a:lvl1pPr>
          </a:lstStyle>
          <a:p>
            <a:pPr lvl="0"/>
            <a:r>
              <a:rPr lang="en-US" dirty="0"/>
              <a:t>Title</a:t>
            </a:r>
          </a:p>
        </p:txBody>
      </p:sp>
      <p:sp>
        <p:nvSpPr>
          <p:cNvPr id="30" name="Slide Number Placeholder 5">
            <a:extLst>
              <a:ext uri="{FF2B5EF4-FFF2-40B4-BE49-F238E27FC236}">
                <a16:creationId xmlns:a16="http://schemas.microsoft.com/office/drawing/2014/main" id="{A5DCD88A-CCBC-47B5-9C45-03C589FF27ED}"/>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31" name="Picture 30" descr="Text&#10;&#10;Description automatically generated">
            <a:extLst>
              <a:ext uri="{FF2B5EF4-FFF2-40B4-BE49-F238E27FC236}">
                <a16:creationId xmlns:a16="http://schemas.microsoft.com/office/drawing/2014/main" id="{0D5E97EF-736D-4D95-AD4E-927B2544EE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342060760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9B28-0925-453E-8BD4-72CDB513A74E}"/>
              </a:ext>
            </a:extLst>
          </p:cNvPr>
          <p:cNvSpPr>
            <a:spLocks noGrp="1"/>
          </p:cNvSpPr>
          <p:nvPr>
            <p:ph type="title" hasCustomPrompt="1"/>
          </p:nvPr>
        </p:nvSpPr>
        <p:spPr bwMode="invGray">
          <a:xfrm>
            <a:off x="227661" y="123478"/>
            <a:ext cx="8577072" cy="731520"/>
          </a:xfrm>
        </p:spPr>
        <p:txBody>
          <a:bodyPr/>
          <a:lstStyle/>
          <a:p>
            <a:r>
              <a:rPr lang="en-US" dirty="0"/>
              <a:t>Title in </a:t>
            </a:r>
            <a:r>
              <a:rPr lang="en-US" dirty="0" err="1"/>
              <a:t>Raleway</a:t>
            </a:r>
            <a:r>
              <a:rPr lang="en-US" dirty="0"/>
              <a:t> </a:t>
            </a:r>
            <a:r>
              <a:rPr lang="en-US" dirty="0" err="1"/>
              <a:t>SemiBold</a:t>
            </a:r>
            <a:r>
              <a:rPr lang="en-US" dirty="0"/>
              <a:t> 20pt</a:t>
            </a:r>
          </a:p>
        </p:txBody>
      </p:sp>
      <p:sp>
        <p:nvSpPr>
          <p:cNvPr id="6" name="Text Placeholder 5">
            <a:extLst>
              <a:ext uri="{FF2B5EF4-FFF2-40B4-BE49-F238E27FC236}">
                <a16:creationId xmlns:a16="http://schemas.microsoft.com/office/drawing/2014/main" id="{5745C628-C734-425D-A3FF-809A59836586}"/>
              </a:ext>
            </a:extLst>
          </p:cNvPr>
          <p:cNvSpPr>
            <a:spLocks noGrp="1"/>
          </p:cNvSpPr>
          <p:nvPr>
            <p:ph type="body" sz="quarter" idx="11" hasCustomPrompt="1"/>
          </p:nvPr>
        </p:nvSpPr>
        <p:spPr bwMode="invGray">
          <a:xfrm>
            <a:off x="3350727" y="1074738"/>
            <a:ext cx="5458968" cy="3493008"/>
          </a:xfrm>
        </p:spPr>
        <p:txBody>
          <a:bodyPr lIns="0" tIns="0" rIns="0" bIns="0" anchor="ctr"/>
          <a:lstStyle>
            <a:lvl1pPr marL="0" indent="0" algn="ctr">
              <a:buNone/>
              <a:defRPr>
                <a:latin typeface="Raleway Light" pitchFamily="2" charset="0"/>
              </a:defRPr>
            </a:lvl1pPr>
          </a:lstStyle>
          <a:p>
            <a:pPr lvl="0"/>
            <a:r>
              <a:rPr lang="en-US" dirty="0"/>
              <a:t>Quote/Introduction text</a:t>
            </a:r>
          </a:p>
        </p:txBody>
      </p:sp>
      <p:sp>
        <p:nvSpPr>
          <p:cNvPr id="7" name="Text Placeholder 4">
            <a:extLst>
              <a:ext uri="{FF2B5EF4-FFF2-40B4-BE49-F238E27FC236}">
                <a16:creationId xmlns:a16="http://schemas.microsoft.com/office/drawing/2014/main" id="{A231BA4B-8E51-4730-9569-847C0722DAC8}"/>
              </a:ext>
            </a:extLst>
          </p:cNvPr>
          <p:cNvSpPr>
            <a:spLocks noGrp="1"/>
          </p:cNvSpPr>
          <p:nvPr>
            <p:ph type="body" sz="quarter" idx="12" hasCustomPrompt="1"/>
          </p:nvPr>
        </p:nvSpPr>
        <p:spPr bwMode="invGray">
          <a:xfrm>
            <a:off x="227660" y="417457"/>
            <a:ext cx="8577072" cy="435397"/>
          </a:xfrm>
        </p:spPr>
        <p:txBody>
          <a:bodyPr/>
          <a:lstStyle>
            <a:lvl1pPr marL="0" indent="0">
              <a:buNone/>
              <a:defRPr sz="1600">
                <a:solidFill>
                  <a:srgbClr val="0596FF"/>
                </a:solidFill>
                <a:latin typeface="+mj-lt"/>
              </a:defRPr>
            </a:lvl1pPr>
          </a:lstStyle>
          <a:p>
            <a:pPr lvl="0"/>
            <a:r>
              <a:rPr lang="en-US" dirty="0"/>
              <a:t>Subtitle in </a:t>
            </a:r>
            <a:r>
              <a:rPr lang="en-US" dirty="0" err="1"/>
              <a:t>Raleway</a:t>
            </a:r>
            <a:r>
              <a:rPr lang="en-US" dirty="0"/>
              <a:t> </a:t>
            </a:r>
            <a:r>
              <a:rPr lang="en-US" dirty="0" err="1"/>
              <a:t>SemiBold</a:t>
            </a:r>
            <a:r>
              <a:rPr lang="en-US" dirty="0"/>
              <a:t> 16pt</a:t>
            </a:r>
          </a:p>
        </p:txBody>
      </p:sp>
      <p:sp>
        <p:nvSpPr>
          <p:cNvPr id="8" name="Slide Number Placeholder 5">
            <a:extLst>
              <a:ext uri="{FF2B5EF4-FFF2-40B4-BE49-F238E27FC236}">
                <a16:creationId xmlns:a16="http://schemas.microsoft.com/office/drawing/2014/main" id="{4BEE2FE1-CA5D-4C83-9803-ECD239801579}"/>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pic>
        <p:nvPicPr>
          <p:cNvPr id="9" name="Picture 8" descr="Text&#10;&#10;Description automatically generated">
            <a:extLst>
              <a:ext uri="{FF2B5EF4-FFF2-40B4-BE49-F238E27FC236}">
                <a16:creationId xmlns:a16="http://schemas.microsoft.com/office/drawing/2014/main" id="{3E7CD9C7-6584-42B4-9129-1684FDAC60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333160035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1.emf"/><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invGray">
      <p:bgRef idx="1001">
        <a:schemeClr val="bg2"/>
      </p:bgRef>
    </p:bg>
    <p:spTree>
      <p:nvGrpSpPr>
        <p:cNvPr id="1" name=""/>
        <p:cNvGrpSpPr/>
        <p:nvPr/>
      </p:nvGrpSpPr>
      <p:grpSpPr>
        <a:xfrm>
          <a:off x="0" y="0"/>
          <a:ext cx="0" cy="0"/>
          <a:chOff x="0" y="0"/>
          <a:chExt cx="0" cy="0"/>
        </a:xfrm>
      </p:grpSpPr>
      <p:sp>
        <p:nvSpPr>
          <p:cNvPr id="14" name="Text Placeholder 2"/>
          <p:cNvSpPr>
            <a:spLocks noGrp="1"/>
          </p:cNvSpPr>
          <p:nvPr>
            <p:ph type="body" idx="1"/>
          </p:nvPr>
        </p:nvSpPr>
        <p:spPr bwMode="invGray">
          <a:xfrm>
            <a:off x="227661" y="1074738"/>
            <a:ext cx="8577072" cy="3490962"/>
          </a:xfrm>
          <a:prstGeom prst="rect">
            <a:avLst/>
          </a:prstGeom>
        </p:spPr>
        <p:txBody>
          <a:bodyPr vert="horz" lIns="91440" tIns="45720" rIns="91440" bIns="45720" rtlCol="0">
            <a:noAutofit/>
          </a:body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16" name="Title Placeholder 1"/>
          <p:cNvSpPr>
            <a:spLocks noGrp="1"/>
          </p:cNvSpPr>
          <p:nvPr>
            <p:ph type="title"/>
          </p:nvPr>
        </p:nvSpPr>
        <p:spPr bwMode="invGray">
          <a:xfrm>
            <a:off x="227661" y="123478"/>
            <a:ext cx="8577072" cy="567000"/>
          </a:xfrm>
          <a:prstGeom prst="rect">
            <a:avLst/>
          </a:prstGeom>
        </p:spPr>
        <p:txBody>
          <a:bodyPr vert="horz" lIns="91440" tIns="45720" rIns="91440" bIns="45720" rtlCol="0" anchor="t" anchorCtr="0">
            <a:noAutofit/>
          </a:bodyPr>
          <a:lstStyle/>
          <a:p>
            <a:r>
              <a:rPr lang="en-US" dirty="0"/>
              <a:t>Title in </a:t>
            </a:r>
            <a:r>
              <a:rPr lang="en-US" dirty="0" err="1"/>
              <a:t>Raleway</a:t>
            </a:r>
            <a:r>
              <a:rPr lang="en-US" dirty="0"/>
              <a:t> </a:t>
            </a:r>
            <a:r>
              <a:rPr lang="en-US" dirty="0" err="1"/>
              <a:t>SemiBold</a:t>
            </a:r>
            <a:r>
              <a:rPr lang="en-US" dirty="0"/>
              <a:t> 20pt</a:t>
            </a:r>
            <a:endParaRPr lang="nl-NL" dirty="0"/>
          </a:p>
        </p:txBody>
      </p:sp>
      <p:pic>
        <p:nvPicPr>
          <p:cNvPr id="9" name="Picture 8"/>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bwMode="invGray">
          <a:xfrm>
            <a:off x="8170069" y="4695644"/>
            <a:ext cx="647704" cy="212229"/>
          </a:xfrm>
          <a:prstGeom prst="rect">
            <a:avLst/>
          </a:prstGeom>
        </p:spPr>
      </p:pic>
      <p:sp>
        <p:nvSpPr>
          <p:cNvPr id="5" name="Slide Number Placeholder 5">
            <a:extLst>
              <a:ext uri="{FF2B5EF4-FFF2-40B4-BE49-F238E27FC236}">
                <a16:creationId xmlns:a16="http://schemas.microsoft.com/office/drawing/2014/main" id="{C47774D2-FD2E-4756-8A60-568D81BC3D68}"/>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2296295544"/>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723" r:id="rId8"/>
    <p:sldLayoutId id="2147483718" r:id="rId9"/>
    <p:sldLayoutId id="2147483724" r:id="rId10"/>
    <p:sldLayoutId id="2147483708" r:id="rId11"/>
    <p:sldLayoutId id="2147483713" r:id="rId12"/>
    <p:sldLayoutId id="214748371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Lst>
  <p:hf hdr="0" ftr="0" dt="0"/>
  <p:txStyles>
    <p:titleStyle>
      <a:lvl1pPr algn="l" defTabSz="914400" rtl="0" eaLnBrk="1" latinLnBrk="0" hangingPunct="1">
        <a:spcBef>
          <a:spcPct val="0"/>
        </a:spcBef>
        <a:buNone/>
        <a:defRPr sz="2000" b="1" kern="1200" baseline="0">
          <a:solidFill>
            <a:schemeClr val="tx1"/>
          </a:solidFill>
          <a:latin typeface="Raleway SemiBold" pitchFamily="2" charset="0"/>
          <a:ea typeface="Verdana" pitchFamily="34" charset="0"/>
          <a:cs typeface="Raleway SemiBold" pitchFamily="2" charset="0"/>
        </a:defRPr>
      </a:lvl1pPr>
    </p:titleStyle>
    <p:bodyStyle>
      <a:lvl1pPr marL="164592" indent="-164592" algn="l" defTabSz="914400" rtl="0" eaLnBrk="1" latinLnBrk="0" hangingPunct="1">
        <a:spcBef>
          <a:spcPts val="0"/>
        </a:spcBef>
        <a:spcAft>
          <a:spcPts val="400"/>
        </a:spcAft>
        <a:buClr>
          <a:srgbClr val="FFFFFF"/>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rgbClr val="FFFFFF"/>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rgbClr val="FFFFFF"/>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rgbClr val="FFFFFF"/>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7">
          <p15:clr>
            <a:srgbClr val="F26B43"/>
          </p15:clr>
        </p15:guide>
        <p15:guide id="2" pos="5552">
          <p15:clr>
            <a:srgbClr val="F26B43"/>
          </p15:clr>
        </p15:guide>
        <p15:guide id="3" orient="horz" pos="2880">
          <p15:clr>
            <a:srgbClr val="F26B43"/>
          </p15:clr>
        </p15:guide>
        <p15:guide id="4" pos="20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4" name="Text Placeholder 2"/>
          <p:cNvSpPr>
            <a:spLocks noGrp="1"/>
          </p:cNvSpPr>
          <p:nvPr>
            <p:ph type="body" idx="1"/>
          </p:nvPr>
        </p:nvSpPr>
        <p:spPr bwMode="gray">
          <a:xfrm>
            <a:off x="227661" y="1074738"/>
            <a:ext cx="8577072" cy="3490962"/>
          </a:xfrm>
          <a:prstGeom prst="rect">
            <a:avLst/>
          </a:prstGeom>
        </p:spPr>
        <p:txBody>
          <a:bodyPr vert="horz" lIns="91440" tIns="45720" rIns="91440" bIns="45720" rtlCol="0">
            <a:noAutofit/>
          </a:bodyPr>
          <a:lstStyle/>
          <a:p>
            <a:pPr lvl="0"/>
            <a:r>
              <a:rPr lang="nl-NL" dirty="0"/>
              <a:t>Paragraph 01 (Raleway Medium 14 pt)</a:t>
            </a:r>
          </a:p>
          <a:p>
            <a:pPr lvl="1"/>
            <a:r>
              <a:rPr lang="nl-NL" dirty="0"/>
              <a:t>Paragraph 02 (Raleway Light 12 pt)</a:t>
            </a:r>
          </a:p>
          <a:p>
            <a:pPr lvl="2"/>
            <a:r>
              <a:rPr lang="nl-NL" dirty="0"/>
              <a:t>Paragraph 03 (Raleway Light 11 pt)</a:t>
            </a:r>
          </a:p>
          <a:p>
            <a:pPr lvl="3"/>
            <a:r>
              <a:rPr lang="en-US" dirty="0"/>
              <a:t>Paragraph 04 (</a:t>
            </a:r>
            <a:r>
              <a:rPr lang="en-US" dirty="0" err="1"/>
              <a:t>Raleway</a:t>
            </a:r>
            <a:r>
              <a:rPr lang="en-US" dirty="0"/>
              <a:t> Light 10 </a:t>
            </a:r>
            <a:r>
              <a:rPr lang="en-US" dirty="0" err="1"/>
              <a:t>pt</a:t>
            </a:r>
            <a:r>
              <a:rPr lang="en-US" dirty="0"/>
              <a:t>)</a:t>
            </a:r>
            <a:endParaRPr lang="nl-NL" dirty="0"/>
          </a:p>
        </p:txBody>
      </p:sp>
      <p:sp>
        <p:nvSpPr>
          <p:cNvPr id="16" name="Title Placeholder 1"/>
          <p:cNvSpPr>
            <a:spLocks noGrp="1"/>
          </p:cNvSpPr>
          <p:nvPr>
            <p:ph type="title"/>
          </p:nvPr>
        </p:nvSpPr>
        <p:spPr bwMode="gray">
          <a:xfrm>
            <a:off x="227661" y="123478"/>
            <a:ext cx="8577072" cy="567000"/>
          </a:xfrm>
          <a:prstGeom prst="rect">
            <a:avLst/>
          </a:prstGeom>
        </p:spPr>
        <p:txBody>
          <a:bodyPr vert="horz" lIns="91440" tIns="45720" rIns="91440" bIns="45720" rtlCol="0" anchor="t" anchorCtr="0">
            <a:noAutofit/>
          </a:bodyPr>
          <a:lstStyle/>
          <a:p>
            <a:r>
              <a:rPr lang="en-US" dirty="0"/>
              <a:t>Title in </a:t>
            </a:r>
            <a:r>
              <a:rPr lang="en-US" dirty="0" err="1"/>
              <a:t>Raleway</a:t>
            </a:r>
            <a:r>
              <a:rPr lang="en-US" dirty="0"/>
              <a:t> </a:t>
            </a:r>
            <a:r>
              <a:rPr lang="en-US" dirty="0" err="1"/>
              <a:t>SemiBold</a:t>
            </a:r>
            <a:r>
              <a:rPr lang="en-US" dirty="0"/>
              <a:t> 20pt</a:t>
            </a:r>
            <a:endParaRPr lang="nl-NL" dirty="0"/>
          </a:p>
        </p:txBody>
      </p:sp>
      <p:pic>
        <p:nvPicPr>
          <p:cNvPr id="7" name="Picture 6"/>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bwMode="gray">
          <a:xfrm>
            <a:off x="8170069" y="4695644"/>
            <a:ext cx="647704" cy="212229"/>
          </a:xfrm>
          <a:prstGeom prst="rect">
            <a:avLst/>
          </a:prstGeom>
        </p:spPr>
      </p:pic>
      <p:sp>
        <p:nvSpPr>
          <p:cNvPr id="5" name="Slide Number Placeholder 5">
            <a:extLst>
              <a:ext uri="{FF2B5EF4-FFF2-40B4-BE49-F238E27FC236}">
                <a16:creationId xmlns:a16="http://schemas.microsoft.com/office/drawing/2014/main" id="{01330F47-B54D-4405-8C6A-07EFA02BFB8A}"/>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877317226"/>
      </p:ext>
    </p:extLst>
  </p:cSld>
  <p:clrMap bg1="lt1" tx1="dk1" bg2="lt2" tx2="dk2" accent1="accent1" accent2="accent2" accent3="accent3" accent4="accent4" accent5="accent5" accent6="accent6" hlink="hlink" folHlink="folHlink"/>
  <p:sldLayoutIdLst>
    <p:sldLayoutId id="2147483658" r:id="rId1"/>
    <p:sldLayoutId id="2147483662" r:id="rId2"/>
    <p:sldLayoutId id="2147483659" r:id="rId3"/>
    <p:sldLayoutId id="2147483660" r:id="rId4"/>
    <p:sldLayoutId id="2147483663" r:id="rId5"/>
    <p:sldLayoutId id="2147483664" r:id="rId6"/>
    <p:sldLayoutId id="2147483665" r:id="rId7"/>
    <p:sldLayoutId id="2147483742" r:id="rId8"/>
    <p:sldLayoutId id="2147483719" r:id="rId9"/>
    <p:sldLayoutId id="2147483743" r:id="rId10"/>
    <p:sldLayoutId id="2147483720" r:id="rId11"/>
    <p:sldLayoutId id="2147483721" r:id="rId12"/>
    <p:sldLayoutId id="2147483722"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666" r:id="rId31"/>
    <p:sldLayoutId id="2147483667" r:id="rId32"/>
    <p:sldLayoutId id="2147483668" r:id="rId33"/>
    <p:sldLayoutId id="2147483669" r:id="rId34"/>
    <p:sldLayoutId id="2147483670" r:id="rId35"/>
    <p:sldLayoutId id="2147483671" r:id="rId36"/>
    <p:sldLayoutId id="2147483672" r:id="rId37"/>
    <p:sldLayoutId id="2147483661" r:id="rId38"/>
  </p:sldLayoutIdLst>
  <p:hf hdr="0" ftr="0" dt="0"/>
  <p:txStyles>
    <p:titleStyle>
      <a:lvl1pPr algn="l" defTabSz="914400" rtl="0" eaLnBrk="1" latinLnBrk="0" hangingPunct="1">
        <a:spcBef>
          <a:spcPct val="0"/>
        </a:spcBef>
        <a:buNone/>
        <a:defRPr sz="2000" b="1" kern="1200" baseline="0">
          <a:solidFill>
            <a:schemeClr val="tx1"/>
          </a:solidFill>
          <a:latin typeface="Raleway SemiBold" pitchFamily="2" charset="0"/>
          <a:ea typeface="Verdana" pitchFamily="34" charset="0"/>
          <a:cs typeface="Raleway SemiBold" pitchFamily="2" charset="0"/>
        </a:defRPr>
      </a:lvl1pPr>
    </p:titleStyle>
    <p:body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7">
          <p15:clr>
            <a:srgbClr val="F26B43"/>
          </p15:clr>
        </p15:guide>
        <p15:guide id="2" pos="5552">
          <p15:clr>
            <a:srgbClr val="F26B43"/>
          </p15:clr>
        </p15:guide>
        <p15:guide id="3" orient="horz" pos="2880">
          <p15:clr>
            <a:srgbClr val="F26B43"/>
          </p15:clr>
        </p15:guide>
        <p15:guide id="4" pos="20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449E15E-6B90-4CB1-A9C8-21296E569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749" y="1883404"/>
            <a:ext cx="4033837" cy="947951"/>
          </a:xfrm>
          <a:prstGeom prst="rect">
            <a:avLst/>
          </a:prstGeom>
        </p:spPr>
      </p:pic>
      <p:sp>
        <p:nvSpPr>
          <p:cNvPr id="2" name="Text Placeholder 1">
            <a:extLst>
              <a:ext uri="{FF2B5EF4-FFF2-40B4-BE49-F238E27FC236}">
                <a16:creationId xmlns:a16="http://schemas.microsoft.com/office/drawing/2014/main" id="{DEECA7C4-E0F0-4087-8EC9-70DDAE0F2B7C}"/>
              </a:ext>
            </a:extLst>
          </p:cNvPr>
          <p:cNvSpPr>
            <a:spLocks noGrp="1"/>
          </p:cNvSpPr>
          <p:nvPr>
            <p:ph type="body" sz="quarter" idx="11"/>
          </p:nvPr>
        </p:nvSpPr>
        <p:spPr>
          <a:xfrm>
            <a:off x="313752" y="2831355"/>
            <a:ext cx="4685024" cy="1250417"/>
          </a:xfrm>
        </p:spPr>
        <p:txBody>
          <a:bodyPr/>
          <a:lstStyle/>
          <a:p>
            <a:br>
              <a:rPr lang="de-DE" dirty="0"/>
            </a:br>
            <a:r>
              <a:rPr lang="de-DE" dirty="0"/>
              <a:t>Freigabe Phase 1 </a:t>
            </a:r>
            <a:br>
              <a:rPr lang="de-DE" dirty="0">
                <a:solidFill>
                  <a:srgbClr val="FF0000"/>
                </a:solidFill>
              </a:rPr>
            </a:br>
            <a:endParaRPr lang="de-DE" dirty="0">
              <a:solidFill>
                <a:srgbClr val="FF0000"/>
              </a:solidFill>
            </a:endParaRPr>
          </a:p>
        </p:txBody>
      </p:sp>
    </p:spTree>
    <p:extLst>
      <p:ext uri="{BB962C8B-B14F-4D97-AF65-F5344CB8AC3E}">
        <p14:creationId xmlns:p14="http://schemas.microsoft.com/office/powerpoint/2010/main" val="4220012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3103D6F-B33F-47FF-AEF0-F0D0F99221F0}"/>
              </a:ext>
              <a:ext uri="{C183D7F6-B498-43B3-948B-1728B52AA6E4}">
                <adec:decorative xmlns:adec="http://schemas.microsoft.com/office/drawing/2017/decorative" val="1"/>
              </a:ext>
            </a:extLst>
          </p:cNvPr>
          <p:cNvSpPr/>
          <p:nvPr userDrawn="1"/>
        </p:nvSpPr>
        <p:spPr bwMode="invGray">
          <a:xfrm>
            <a:off x="4389119" y="1"/>
            <a:ext cx="4754881" cy="4980063"/>
          </a:xfrm>
          <a:custGeom>
            <a:avLst/>
            <a:gdLst>
              <a:gd name="connsiteX0" fmla="*/ 738812 w 4461628"/>
              <a:gd name="connsiteY0" fmla="*/ 0 h 4672921"/>
              <a:gd name="connsiteX1" fmla="*/ 4461628 w 4461628"/>
              <a:gd name="connsiteY1" fmla="*/ 0 h 4672921"/>
              <a:gd name="connsiteX2" fmla="*/ 4461628 w 4461628"/>
              <a:gd name="connsiteY2" fmla="*/ 4110245 h 4672921"/>
              <a:gd name="connsiteX3" fmla="*/ 4345762 w 4461628"/>
              <a:gd name="connsiteY3" fmla="*/ 4196888 h 4672921"/>
              <a:gd name="connsiteX4" fmla="*/ 2787336 w 4461628"/>
              <a:gd name="connsiteY4" fmla="*/ 4672921 h 4672921"/>
              <a:gd name="connsiteX5" fmla="*/ 0 w 4461628"/>
              <a:gd name="connsiteY5" fmla="*/ 1885585 h 4672921"/>
              <a:gd name="connsiteX6" fmla="*/ 636492 w 4461628"/>
              <a:gd name="connsiteY6" fmla="*/ 112581 h 46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1628" h="4672921">
                <a:moveTo>
                  <a:pt x="738812" y="0"/>
                </a:moveTo>
                <a:lnTo>
                  <a:pt x="4461628" y="0"/>
                </a:lnTo>
                <a:lnTo>
                  <a:pt x="4461628" y="4110245"/>
                </a:lnTo>
                <a:lnTo>
                  <a:pt x="4345762" y="4196888"/>
                </a:lnTo>
                <a:cubicBezTo>
                  <a:pt x="3900900" y="4497431"/>
                  <a:pt x="3364612" y="4672921"/>
                  <a:pt x="2787336" y="4672921"/>
                </a:cubicBezTo>
                <a:cubicBezTo>
                  <a:pt x="1247933" y="4672921"/>
                  <a:pt x="0" y="3424988"/>
                  <a:pt x="0" y="1885585"/>
                </a:cubicBezTo>
                <a:cubicBezTo>
                  <a:pt x="0" y="1212096"/>
                  <a:pt x="238862" y="594397"/>
                  <a:pt x="636492" y="112581"/>
                </a:cubicBezTo>
                <a:close/>
              </a:path>
            </a:pathLst>
          </a:custGeom>
          <a:gradFill flip="none" rotWithShape="1">
            <a:gsLst>
              <a:gs pos="46000">
                <a:srgbClr val="039BDA">
                  <a:alpha val="38000"/>
                </a:srgbClr>
              </a:gs>
              <a:gs pos="0">
                <a:schemeClr val="accent1"/>
              </a:gs>
              <a:gs pos="100000">
                <a:schemeClr val="accent1">
                  <a:alpha val="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31758" y="1660345"/>
            <a:ext cx="3662923" cy="1659373"/>
          </a:xfrm>
        </p:spPr>
        <p:txBody>
          <a:bodyPr/>
          <a:lstStyle/>
          <a:p>
            <a:r>
              <a:rPr lang="de-DE" sz="1800" dirty="0">
                <a:latin typeface="+mn-lt"/>
              </a:rPr>
              <a:t>Kollegen zu Ihren Unify Rooms Sofortbesprechungen einladen</a:t>
            </a:r>
          </a:p>
          <a:p>
            <a:endParaRPr lang="en-GB" sz="1800" dirty="0">
              <a:latin typeface="+mn-lt"/>
            </a:endParaRPr>
          </a:p>
          <a:p>
            <a:r>
              <a:rPr lang="de-DE" sz="1800" dirty="0">
                <a:latin typeface="+mn-lt"/>
              </a:rPr>
              <a:t>Einfache Auswahl aus dem Verzeichnis</a:t>
            </a:r>
          </a:p>
          <a:p>
            <a:endParaRPr lang="en-GB" sz="2000" dirty="0">
              <a:latin typeface="+mn-lt"/>
            </a:endParaRPr>
          </a:p>
          <a:p>
            <a:endParaRPr lang="en-GB" dirty="0">
              <a:latin typeface="+mj-lt"/>
            </a:endParaRP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p:txBody>
          <a:bodyPr/>
          <a:lstStyle/>
          <a:p>
            <a:r>
              <a:rPr lang="de-DE"/>
              <a:t>Teilnehmer einladen </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p:txBody>
          <a:bodyPr/>
          <a:lstStyle/>
          <a:p>
            <a:r>
              <a:rPr lang="de-DE"/>
              <a:t>Vor dem Beginn von Sofortbesprechungen</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10</a:t>
            </a:fld>
            <a:endParaRPr lang="nl-NL" dirty="0"/>
          </a:p>
        </p:txBody>
      </p:sp>
      <p:pic>
        <p:nvPicPr>
          <p:cNvPr id="9" name="Picture 8" descr="Text&#10;&#10;Description automatically generated">
            <a:extLst>
              <a:ext uri="{FF2B5EF4-FFF2-40B4-BE49-F238E27FC236}">
                <a16:creationId xmlns:a16="http://schemas.microsoft.com/office/drawing/2014/main" id="{BDDB6D43-435F-4222-A221-EEEA71713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6329" y="223894"/>
            <a:ext cx="1697471" cy="398906"/>
          </a:xfrm>
          <a:prstGeom prst="rect">
            <a:avLst/>
          </a:prstGeom>
        </p:spPr>
      </p:pic>
      <p:grpSp>
        <p:nvGrpSpPr>
          <p:cNvPr id="15" name="Group 14">
            <a:extLst>
              <a:ext uri="{FF2B5EF4-FFF2-40B4-BE49-F238E27FC236}">
                <a16:creationId xmlns:a16="http://schemas.microsoft.com/office/drawing/2014/main" id="{970A33B3-143A-412E-8477-BF6DB94C7270}"/>
              </a:ext>
            </a:extLst>
          </p:cNvPr>
          <p:cNvGrpSpPr/>
          <p:nvPr/>
        </p:nvGrpSpPr>
        <p:grpSpPr>
          <a:xfrm>
            <a:off x="282660" y="4762970"/>
            <a:ext cx="2824459" cy="239832"/>
            <a:chOff x="227660" y="4762970"/>
            <a:chExt cx="2824459" cy="239832"/>
          </a:xfrm>
        </p:grpSpPr>
        <p:pic>
          <p:nvPicPr>
            <p:cNvPr id="7" name="Picture 6" descr="A picture containing text, building, window&#10;&#10;Description automatically generated">
              <a:extLst>
                <a:ext uri="{FF2B5EF4-FFF2-40B4-BE49-F238E27FC236}">
                  <a16:creationId xmlns:a16="http://schemas.microsoft.com/office/drawing/2014/main" id="{C85A6291-1D95-4012-BBF9-E19FAAF75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2305192"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pic>
        <p:nvPicPr>
          <p:cNvPr id="10" name="Picture 9" descr="Unify Rooms Android Controller displaying the invite participants screen">
            <a:extLst>
              <a:ext uri="{FF2B5EF4-FFF2-40B4-BE49-F238E27FC236}">
                <a16:creationId xmlns:a16="http://schemas.microsoft.com/office/drawing/2014/main" id="{28585685-DB78-4DFE-B21C-78E33D717B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5090" y="1223889"/>
            <a:ext cx="3662937" cy="2695722"/>
          </a:xfrm>
          <a:prstGeom prst="rect">
            <a:avLst/>
          </a:prstGeom>
        </p:spPr>
      </p:pic>
      <p:sp>
        <p:nvSpPr>
          <p:cNvPr id="17" name="TextBox 16">
            <a:extLst>
              <a:ext uri="{FF2B5EF4-FFF2-40B4-BE49-F238E27FC236}">
                <a16:creationId xmlns:a16="http://schemas.microsoft.com/office/drawing/2014/main" id="{777E73E4-45FC-495F-A6FF-C288D6732AF8}"/>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2290963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3103D6F-B33F-47FF-AEF0-F0D0F99221F0}"/>
              </a:ext>
              <a:ext uri="{C183D7F6-B498-43B3-948B-1728B52AA6E4}">
                <adec:decorative xmlns:adec="http://schemas.microsoft.com/office/drawing/2017/decorative" val="1"/>
              </a:ext>
            </a:extLst>
          </p:cNvPr>
          <p:cNvSpPr/>
          <p:nvPr userDrawn="1"/>
        </p:nvSpPr>
        <p:spPr bwMode="invGray">
          <a:xfrm>
            <a:off x="4389119" y="1"/>
            <a:ext cx="4754881" cy="4980063"/>
          </a:xfrm>
          <a:custGeom>
            <a:avLst/>
            <a:gdLst>
              <a:gd name="connsiteX0" fmla="*/ 738812 w 4461628"/>
              <a:gd name="connsiteY0" fmla="*/ 0 h 4672921"/>
              <a:gd name="connsiteX1" fmla="*/ 4461628 w 4461628"/>
              <a:gd name="connsiteY1" fmla="*/ 0 h 4672921"/>
              <a:gd name="connsiteX2" fmla="*/ 4461628 w 4461628"/>
              <a:gd name="connsiteY2" fmla="*/ 4110245 h 4672921"/>
              <a:gd name="connsiteX3" fmla="*/ 4345762 w 4461628"/>
              <a:gd name="connsiteY3" fmla="*/ 4196888 h 4672921"/>
              <a:gd name="connsiteX4" fmla="*/ 2787336 w 4461628"/>
              <a:gd name="connsiteY4" fmla="*/ 4672921 h 4672921"/>
              <a:gd name="connsiteX5" fmla="*/ 0 w 4461628"/>
              <a:gd name="connsiteY5" fmla="*/ 1885585 h 4672921"/>
              <a:gd name="connsiteX6" fmla="*/ 636492 w 4461628"/>
              <a:gd name="connsiteY6" fmla="*/ 112581 h 46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1628" h="4672921">
                <a:moveTo>
                  <a:pt x="738812" y="0"/>
                </a:moveTo>
                <a:lnTo>
                  <a:pt x="4461628" y="0"/>
                </a:lnTo>
                <a:lnTo>
                  <a:pt x="4461628" y="4110245"/>
                </a:lnTo>
                <a:lnTo>
                  <a:pt x="4345762" y="4196888"/>
                </a:lnTo>
                <a:cubicBezTo>
                  <a:pt x="3900900" y="4497431"/>
                  <a:pt x="3364612" y="4672921"/>
                  <a:pt x="2787336" y="4672921"/>
                </a:cubicBezTo>
                <a:cubicBezTo>
                  <a:pt x="1247933" y="4672921"/>
                  <a:pt x="0" y="3424988"/>
                  <a:pt x="0" y="1885585"/>
                </a:cubicBezTo>
                <a:cubicBezTo>
                  <a:pt x="0" y="1212096"/>
                  <a:pt x="238862" y="594397"/>
                  <a:pt x="636492" y="112581"/>
                </a:cubicBezTo>
                <a:close/>
              </a:path>
            </a:pathLst>
          </a:custGeom>
          <a:gradFill flip="none" rotWithShape="1">
            <a:gsLst>
              <a:gs pos="46000">
                <a:srgbClr val="039BDA">
                  <a:alpha val="38000"/>
                </a:srgbClr>
              </a:gs>
              <a:gs pos="0">
                <a:schemeClr val="accent1"/>
              </a:gs>
              <a:gs pos="100000">
                <a:schemeClr val="accent1">
                  <a:alpha val="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27660" y="958292"/>
            <a:ext cx="4344340" cy="3226916"/>
          </a:xfrm>
        </p:spPr>
        <p:txBody>
          <a:bodyPr/>
          <a:lstStyle/>
          <a:p>
            <a:pPr>
              <a:spcAft>
                <a:spcPts val="600"/>
              </a:spcAft>
            </a:pPr>
            <a:r>
              <a:rPr lang="de-DE" sz="1600" dirty="0">
                <a:latin typeface="+mn-lt"/>
              </a:rPr>
              <a:t>Unify Rooms-Benutzer können jetzt Teilnehmer zu Besprechungen per Telefonanruf einladen.</a:t>
            </a:r>
          </a:p>
          <a:p>
            <a:pPr>
              <a:spcAft>
                <a:spcPts val="600"/>
              </a:spcAft>
            </a:pPr>
            <a:r>
              <a:rPr lang="de-DE" sz="1600" dirty="0">
                <a:latin typeface="+mn-lt"/>
              </a:rPr>
              <a:t>Die Einladungsseite zeigt den Verbindungsstatus des Eingeladenen an.</a:t>
            </a:r>
          </a:p>
          <a:p>
            <a:pPr>
              <a:spcAft>
                <a:spcPts val="600"/>
              </a:spcAft>
            </a:pPr>
            <a:r>
              <a:rPr lang="de-DE" sz="1600" dirty="0">
                <a:latin typeface="+mn-lt"/>
              </a:rPr>
              <a:t>Sobald der eingeladene Teilnehmer den Anruf entgegennimmt, erscheint auf dem Gastgeber-Display die Meldung "Einwahl-Nutzer".</a:t>
            </a:r>
          </a:p>
          <a:p>
            <a:pPr>
              <a:spcAft>
                <a:spcPts val="600"/>
              </a:spcAft>
            </a:pPr>
            <a:r>
              <a:rPr lang="de-DE" sz="1600" dirty="0">
                <a:latin typeface="+mn-lt"/>
              </a:rPr>
              <a:t>Wenn die Telefonnummer mit dem Firmenkontakt übereinstimmt, wird der Avatar angezeigt.</a:t>
            </a:r>
          </a:p>
          <a:p>
            <a:endParaRPr lang="en-GB" dirty="0">
              <a:latin typeface="+mj-lt"/>
            </a:endParaRP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p:txBody>
          <a:bodyPr/>
          <a:lstStyle/>
          <a:p>
            <a:r>
              <a:rPr lang="de-DE"/>
              <a:t>Teilnehmer einladen </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p:txBody>
          <a:bodyPr/>
          <a:lstStyle/>
          <a:p>
            <a:r>
              <a:rPr lang="de-DE"/>
              <a:t>Über Telefonanrufe</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11</a:t>
            </a:fld>
            <a:endParaRPr lang="nl-NL" dirty="0"/>
          </a:p>
        </p:txBody>
      </p:sp>
      <p:pic>
        <p:nvPicPr>
          <p:cNvPr id="9" name="Picture 8" descr="Text&#10;&#10;Description automatically generated">
            <a:extLst>
              <a:ext uri="{FF2B5EF4-FFF2-40B4-BE49-F238E27FC236}">
                <a16:creationId xmlns:a16="http://schemas.microsoft.com/office/drawing/2014/main" id="{BDDB6D43-435F-4222-A221-EEEA71713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6329" y="223894"/>
            <a:ext cx="1697471" cy="398906"/>
          </a:xfrm>
          <a:prstGeom prst="rect">
            <a:avLst/>
          </a:prstGeom>
        </p:spPr>
      </p:pic>
      <p:grpSp>
        <p:nvGrpSpPr>
          <p:cNvPr id="15" name="Group 14">
            <a:extLst>
              <a:ext uri="{FF2B5EF4-FFF2-40B4-BE49-F238E27FC236}">
                <a16:creationId xmlns:a16="http://schemas.microsoft.com/office/drawing/2014/main" id="{970A33B3-143A-412E-8477-BF6DB94C7270}"/>
              </a:ext>
            </a:extLst>
          </p:cNvPr>
          <p:cNvGrpSpPr/>
          <p:nvPr/>
        </p:nvGrpSpPr>
        <p:grpSpPr>
          <a:xfrm>
            <a:off x="282660" y="4762970"/>
            <a:ext cx="2713248" cy="239832"/>
            <a:chOff x="227660" y="4762970"/>
            <a:chExt cx="2713248" cy="239832"/>
          </a:xfrm>
        </p:grpSpPr>
        <p:pic>
          <p:nvPicPr>
            <p:cNvPr id="7" name="Picture 6" descr="A picture containing text, building, window&#10;&#10;Description automatically generated">
              <a:extLst>
                <a:ext uri="{FF2B5EF4-FFF2-40B4-BE49-F238E27FC236}">
                  <a16:creationId xmlns:a16="http://schemas.microsoft.com/office/drawing/2014/main" id="{C85A6291-1D95-4012-BBF9-E19FAAF75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2193981"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pic>
        <p:nvPicPr>
          <p:cNvPr id="10" name="Picture 9" descr="Unify Rooms Android Controller displaying the invite participants through phone list">
            <a:extLst>
              <a:ext uri="{FF2B5EF4-FFF2-40B4-BE49-F238E27FC236}">
                <a16:creationId xmlns:a16="http://schemas.microsoft.com/office/drawing/2014/main" id="{28585685-DB78-4DFE-B21C-78E33D717B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5090" y="1223889"/>
            <a:ext cx="3662937" cy="2695722"/>
          </a:xfrm>
          <a:prstGeom prst="rect">
            <a:avLst/>
          </a:prstGeom>
        </p:spPr>
      </p:pic>
      <p:sp>
        <p:nvSpPr>
          <p:cNvPr id="17" name="TextBox 16">
            <a:extLst>
              <a:ext uri="{FF2B5EF4-FFF2-40B4-BE49-F238E27FC236}">
                <a16:creationId xmlns:a16="http://schemas.microsoft.com/office/drawing/2014/main" id="{4B07DAC9-A8CC-46FE-BCE9-643BA9450587}"/>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49288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ify Rooms Android Controller displaying show participants by type listing.">
            <a:extLst>
              <a:ext uri="{FF2B5EF4-FFF2-40B4-BE49-F238E27FC236}">
                <a16:creationId xmlns:a16="http://schemas.microsoft.com/office/drawing/2014/main" id="{511DDBC6-87F1-4D3B-BD4B-76DA3D3C42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541" y="1223550"/>
            <a:ext cx="3663858" cy="2696400"/>
          </a:xfrm>
          <a:prstGeom prst="rect">
            <a:avLst/>
          </a:prstGeom>
        </p:spPr>
      </p:pic>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10694" y="1879567"/>
            <a:ext cx="4754881" cy="1384366"/>
          </a:xfrm>
        </p:spPr>
        <p:txBody>
          <a:bodyPr/>
          <a:lstStyle/>
          <a:p>
            <a:r>
              <a:rPr lang="de-DE" sz="1600" dirty="0">
                <a:latin typeface="+mn-lt"/>
              </a:rPr>
              <a:t>Nur Video-Teilnehmer anzeigen</a:t>
            </a:r>
          </a:p>
          <a:p>
            <a:r>
              <a:rPr lang="de-DE" sz="1600" dirty="0">
                <a:latin typeface="+mn-lt"/>
              </a:rPr>
              <a:t>Alle Teilnehmer anzeigen</a:t>
            </a:r>
          </a:p>
          <a:p>
            <a:r>
              <a:rPr lang="de-DE" sz="1600" dirty="0">
                <a:latin typeface="+mn-lt"/>
              </a:rPr>
              <a:t>Avatare von nicht videofähigen </a:t>
            </a:r>
            <a:br>
              <a:rPr lang="de-DE" sz="1600" dirty="0">
                <a:latin typeface="+mn-lt"/>
              </a:rPr>
            </a:br>
            <a:r>
              <a:rPr lang="de-DE" sz="1600" dirty="0">
                <a:latin typeface="+mn-lt"/>
              </a:rPr>
              <a:t>Teilnehmern anzeigen</a:t>
            </a:r>
            <a:endParaRPr lang="en-GB" dirty="0">
              <a:latin typeface="+mj-lt"/>
            </a:endParaRP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p:txBody>
          <a:bodyPr/>
          <a:lstStyle/>
          <a:p>
            <a:r>
              <a:rPr lang="de-DE"/>
              <a:t>Teilnehmer nach Typ anzeigen</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p:txBody>
          <a:bodyPr/>
          <a:lstStyle/>
          <a:p>
            <a:r>
              <a:rPr lang="de-DE" dirty="0"/>
              <a:t>Anzeige nach Audio- und Video-Teilnehmern</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12</a:t>
            </a:fld>
            <a:endParaRPr lang="nl-NL" dirty="0"/>
          </a:p>
        </p:txBody>
      </p:sp>
      <p:grpSp>
        <p:nvGrpSpPr>
          <p:cNvPr id="15" name="Group 14">
            <a:extLst>
              <a:ext uri="{FF2B5EF4-FFF2-40B4-BE49-F238E27FC236}">
                <a16:creationId xmlns:a16="http://schemas.microsoft.com/office/drawing/2014/main" id="{970A33B3-143A-412E-8477-BF6DB94C7270}"/>
              </a:ext>
            </a:extLst>
          </p:cNvPr>
          <p:cNvGrpSpPr/>
          <p:nvPr/>
        </p:nvGrpSpPr>
        <p:grpSpPr>
          <a:xfrm>
            <a:off x="282660" y="4762970"/>
            <a:ext cx="2305475" cy="239832"/>
            <a:chOff x="227660" y="4762970"/>
            <a:chExt cx="2305475" cy="239832"/>
          </a:xfrm>
        </p:grpSpPr>
        <p:pic>
          <p:nvPicPr>
            <p:cNvPr id="7" name="Picture 6" descr="A picture containing text, building, window&#10;&#10;Description automatically generated">
              <a:extLst>
                <a:ext uri="{FF2B5EF4-FFF2-40B4-BE49-F238E27FC236}">
                  <a16:creationId xmlns:a16="http://schemas.microsoft.com/office/drawing/2014/main" id="{C85A6291-1D95-4012-BBF9-E19FAAF75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1786208"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sp>
        <p:nvSpPr>
          <p:cNvPr id="13" name="TextBox 12">
            <a:extLst>
              <a:ext uri="{FF2B5EF4-FFF2-40B4-BE49-F238E27FC236}">
                <a16:creationId xmlns:a16="http://schemas.microsoft.com/office/drawing/2014/main" id="{B6415754-A6CD-4E62-BBE1-0F1A76B3D02B}"/>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3996517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ify Rooms Android Controller displaying the share recordings screen.">
            <a:extLst>
              <a:ext uri="{FF2B5EF4-FFF2-40B4-BE49-F238E27FC236}">
                <a16:creationId xmlns:a16="http://schemas.microsoft.com/office/drawing/2014/main" id="{10C271B7-ECD1-4728-AD94-D041081385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6374" y="1223550"/>
            <a:ext cx="3663858" cy="2696400"/>
          </a:xfrm>
          <a:prstGeom prst="rect">
            <a:avLst/>
          </a:prstGeom>
        </p:spPr>
      </p:pic>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27660" y="1680006"/>
            <a:ext cx="4344340" cy="1796877"/>
          </a:xfrm>
        </p:spPr>
        <p:txBody>
          <a:bodyPr/>
          <a:lstStyle/>
          <a:p>
            <a:r>
              <a:rPr lang="de-DE" sz="1600" dirty="0">
                <a:latin typeface="+mn-lt"/>
              </a:rPr>
              <a:t>Sofortbesprechungen können auch aufgezeichnet und leicht weitergegeben werden </a:t>
            </a:r>
          </a:p>
          <a:p>
            <a:r>
              <a:rPr lang="de-DE" sz="1600" dirty="0">
                <a:latin typeface="+mn-lt"/>
              </a:rPr>
              <a:t>Direkte Auswahl aus der Liste im Verzeichnis</a:t>
            </a:r>
          </a:p>
          <a:p>
            <a:r>
              <a:rPr lang="de-DE" sz="1600" dirty="0">
                <a:latin typeface="+mn-lt"/>
              </a:rPr>
              <a:t>Direktes Senden an bestimmte Empfänger</a:t>
            </a:r>
            <a:endParaRPr lang="en-GB" dirty="0">
              <a:latin typeface="+mj-lt"/>
            </a:endParaRP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p:txBody>
          <a:bodyPr/>
          <a:lstStyle/>
          <a:p>
            <a:r>
              <a:rPr lang="de-DE"/>
              <a:t>Aufzeichnungen weitergeben</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p:txBody>
          <a:bodyPr/>
          <a:lstStyle/>
          <a:p>
            <a:r>
              <a:rPr lang="de-DE"/>
              <a:t>Direkt mit Kollegen </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13</a:t>
            </a:fld>
            <a:endParaRPr lang="nl-NL" dirty="0"/>
          </a:p>
        </p:txBody>
      </p:sp>
      <p:grpSp>
        <p:nvGrpSpPr>
          <p:cNvPr id="15" name="Group 14">
            <a:extLst>
              <a:ext uri="{FF2B5EF4-FFF2-40B4-BE49-F238E27FC236}">
                <a16:creationId xmlns:a16="http://schemas.microsoft.com/office/drawing/2014/main" id="{970A33B3-143A-412E-8477-BF6DB94C7270}"/>
              </a:ext>
            </a:extLst>
          </p:cNvPr>
          <p:cNvGrpSpPr/>
          <p:nvPr/>
        </p:nvGrpSpPr>
        <p:grpSpPr>
          <a:xfrm>
            <a:off x="282660" y="4762970"/>
            <a:ext cx="2503183" cy="239832"/>
            <a:chOff x="227660" y="4762970"/>
            <a:chExt cx="2503183" cy="239832"/>
          </a:xfrm>
        </p:grpSpPr>
        <p:pic>
          <p:nvPicPr>
            <p:cNvPr id="7" name="Picture 6" descr="A picture containing text, building, window&#10;&#10;Description automatically generated">
              <a:extLst>
                <a:ext uri="{FF2B5EF4-FFF2-40B4-BE49-F238E27FC236}">
                  <a16:creationId xmlns:a16="http://schemas.microsoft.com/office/drawing/2014/main" id="{C85A6291-1D95-4012-BBF9-E19FAAF75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1983916"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sp>
        <p:nvSpPr>
          <p:cNvPr id="13" name="TextBox 12">
            <a:extLst>
              <a:ext uri="{FF2B5EF4-FFF2-40B4-BE49-F238E27FC236}">
                <a16:creationId xmlns:a16="http://schemas.microsoft.com/office/drawing/2014/main" id="{5171C297-852C-4533-94E4-630F73586CC8}"/>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326866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rge Meeting Room TV showing incoming meeting invitation.&#10;">
            <a:extLst>
              <a:ext uri="{FF2B5EF4-FFF2-40B4-BE49-F238E27FC236}">
                <a16:creationId xmlns:a16="http://schemas.microsoft.com/office/drawing/2014/main" id="{5648F56C-AAE1-4DC6-B341-2C3C9114F6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610" y="622520"/>
            <a:ext cx="4372558" cy="3895552"/>
          </a:xfrm>
          <a:prstGeom prst="rect">
            <a:avLst/>
          </a:prstGeom>
        </p:spPr>
      </p:pic>
      <p:pic>
        <p:nvPicPr>
          <p:cNvPr id="19" name="Picture 18" descr="Unify Rooms Android Controller displaying auto answer and do not disturb options.">
            <a:extLst>
              <a:ext uri="{FF2B5EF4-FFF2-40B4-BE49-F238E27FC236}">
                <a16:creationId xmlns:a16="http://schemas.microsoft.com/office/drawing/2014/main" id="{49692549-0895-454F-93B6-B5BE33678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163" y="2447568"/>
            <a:ext cx="3200139" cy="2294131"/>
          </a:xfrm>
          <a:prstGeom prst="rect">
            <a:avLst/>
          </a:prstGeom>
        </p:spPr>
      </p:pic>
      <p:sp>
        <p:nvSpPr>
          <p:cNvPr id="3" name="Title 2">
            <a:extLst>
              <a:ext uri="{FF2B5EF4-FFF2-40B4-BE49-F238E27FC236}">
                <a16:creationId xmlns:a16="http://schemas.microsoft.com/office/drawing/2014/main" id="{A1ECFE68-82C9-4189-9082-38F148133AD7}"/>
              </a:ext>
            </a:extLst>
          </p:cNvPr>
          <p:cNvSpPr>
            <a:spLocks noGrp="1"/>
          </p:cNvSpPr>
          <p:nvPr>
            <p:ph type="title"/>
          </p:nvPr>
        </p:nvSpPr>
        <p:spPr/>
        <p:txBody>
          <a:bodyPr/>
          <a:lstStyle/>
          <a:p>
            <a:r>
              <a:rPr lang="de-DE"/>
              <a:t>Behandlung eingehender Videoanrufe </a:t>
            </a:r>
          </a:p>
        </p:txBody>
      </p:sp>
      <p:sp>
        <p:nvSpPr>
          <p:cNvPr id="4" name="Text Placeholder 3">
            <a:extLst>
              <a:ext uri="{FF2B5EF4-FFF2-40B4-BE49-F238E27FC236}">
                <a16:creationId xmlns:a16="http://schemas.microsoft.com/office/drawing/2014/main" id="{AF14D7FC-6112-4B8B-869E-4D3FF5A0D22F}"/>
              </a:ext>
            </a:extLst>
          </p:cNvPr>
          <p:cNvSpPr>
            <a:spLocks noGrp="1"/>
          </p:cNvSpPr>
          <p:nvPr>
            <p:ph type="body" sz="quarter" idx="11"/>
          </p:nvPr>
        </p:nvSpPr>
        <p:spPr>
          <a:xfrm>
            <a:off x="227661" y="1146868"/>
            <a:ext cx="4066902" cy="2846590"/>
          </a:xfrm>
        </p:spPr>
        <p:txBody>
          <a:bodyPr anchor="t"/>
          <a:lstStyle/>
          <a:p>
            <a:pPr algn="l"/>
            <a:r>
              <a:rPr lang="de-DE" dirty="0"/>
              <a:t>Wenn ein Anruf eingeht, wird eine Benachrichtigung auf dem Bildschirm angezeigt.</a:t>
            </a:r>
          </a:p>
          <a:p>
            <a:pPr algn="l"/>
            <a:r>
              <a:rPr lang="de-DE" dirty="0"/>
              <a:t>Der Benutzer kann den eingehenden Anruf mit einem einzigen Tastendruck annehmen oder ablehnen.</a:t>
            </a:r>
          </a:p>
          <a:p>
            <a:pPr algn="l"/>
            <a:r>
              <a:rPr lang="de-DE" dirty="0"/>
              <a:t>Der IT-Administrator kann für den Raum folgende Einstellungen vornehmen:</a:t>
            </a:r>
          </a:p>
          <a:p>
            <a:pPr marL="285750" indent="-285750" algn="l">
              <a:buFont typeface="Arial" panose="020B0604020202020204" pitchFamily="34" charset="0"/>
              <a:buChar char="•"/>
            </a:pPr>
            <a:r>
              <a:rPr lang="de-DE" dirty="0"/>
              <a:t>Automatische Annahme von </a:t>
            </a:r>
            <a:br>
              <a:rPr lang="de-DE" dirty="0"/>
            </a:br>
            <a:r>
              <a:rPr lang="de-DE" dirty="0"/>
              <a:t>Videoanrufen (wenn der Raum </a:t>
            </a:r>
            <a:br>
              <a:rPr lang="de-DE" dirty="0"/>
            </a:br>
            <a:r>
              <a:rPr lang="de-DE" dirty="0"/>
              <a:t>nicht in einer Besprechung ist)</a:t>
            </a:r>
          </a:p>
          <a:p>
            <a:pPr marL="285750" indent="-285750" algn="l">
              <a:buFont typeface="Arial" panose="020B0604020202020204" pitchFamily="34" charset="0"/>
              <a:buChar char="•"/>
            </a:pPr>
            <a:r>
              <a:rPr lang="de-DE" dirty="0"/>
              <a:t>Anrufschutz (während </a:t>
            </a:r>
            <a:br>
              <a:rPr lang="de-DE" dirty="0"/>
            </a:br>
            <a:r>
              <a:rPr lang="de-DE" dirty="0"/>
              <a:t>der Besprechung).</a:t>
            </a:r>
          </a:p>
          <a:p>
            <a:pPr algn="l"/>
            <a:endParaRPr lang="en-GB" sz="1300" dirty="0"/>
          </a:p>
        </p:txBody>
      </p:sp>
      <p:sp>
        <p:nvSpPr>
          <p:cNvPr id="5" name="Text Placeholder 4">
            <a:extLst>
              <a:ext uri="{FF2B5EF4-FFF2-40B4-BE49-F238E27FC236}">
                <a16:creationId xmlns:a16="http://schemas.microsoft.com/office/drawing/2014/main" id="{757B2D6D-E140-4031-B4FF-99E03CB00E4C}"/>
              </a:ext>
            </a:extLst>
          </p:cNvPr>
          <p:cNvSpPr>
            <a:spLocks noGrp="1"/>
          </p:cNvSpPr>
          <p:nvPr>
            <p:ph type="body" sz="quarter" idx="12"/>
          </p:nvPr>
        </p:nvSpPr>
        <p:spPr/>
        <p:txBody>
          <a:bodyPr/>
          <a:lstStyle/>
          <a:p>
            <a:r>
              <a:rPr lang="de-DE"/>
              <a:t>Automatische Rufannahme- und Anrufschutzsteuerung</a:t>
            </a:r>
          </a:p>
        </p:txBody>
      </p:sp>
      <p:sp>
        <p:nvSpPr>
          <p:cNvPr id="6" name="Slide Number Placeholder 5">
            <a:extLst>
              <a:ext uri="{FF2B5EF4-FFF2-40B4-BE49-F238E27FC236}">
                <a16:creationId xmlns:a16="http://schemas.microsoft.com/office/drawing/2014/main" id="{F03A6FC0-F787-4B26-B374-92BA390E4DA6}"/>
              </a:ext>
            </a:extLst>
          </p:cNvPr>
          <p:cNvSpPr>
            <a:spLocks noGrp="1"/>
          </p:cNvSpPr>
          <p:nvPr>
            <p:ph type="sldNum" sz="quarter" idx="4"/>
          </p:nvPr>
        </p:nvSpPr>
        <p:spPr/>
        <p:txBody>
          <a:bodyPr/>
          <a:lstStyle/>
          <a:p>
            <a:fld id="{DAF489CC-3B7A-4DA5-A8C0-4984788D0EC5}" type="slidenum">
              <a:rPr lang="nl-NL" smtClean="0"/>
              <a:pPr/>
              <a:t>14</a:t>
            </a:fld>
            <a:endParaRPr lang="nl-NL"/>
          </a:p>
        </p:txBody>
      </p:sp>
      <p:pic>
        <p:nvPicPr>
          <p:cNvPr id="8" name="Picture 7" descr="Unify Rooms Android Controller incoming call from another meeting room.">
            <a:extLst>
              <a:ext uri="{FF2B5EF4-FFF2-40B4-BE49-F238E27FC236}">
                <a16:creationId xmlns:a16="http://schemas.microsoft.com/office/drawing/2014/main" id="{FC6F8824-5F74-48C4-AEF6-A90A81027F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0083" y="3232232"/>
            <a:ext cx="2051056" cy="1509467"/>
          </a:xfrm>
          <a:prstGeom prst="rect">
            <a:avLst/>
          </a:prstGeom>
        </p:spPr>
      </p:pic>
      <p:sp>
        <p:nvSpPr>
          <p:cNvPr id="2" name="Rectangle 1">
            <a:extLst>
              <a:ext uri="{FF2B5EF4-FFF2-40B4-BE49-F238E27FC236}">
                <a16:creationId xmlns:a16="http://schemas.microsoft.com/office/drawing/2014/main" id="{BB13F2DE-7D0A-4673-86EC-80085E31876A}"/>
              </a:ext>
            </a:extLst>
          </p:cNvPr>
          <p:cNvSpPr/>
          <p:nvPr/>
        </p:nvSpPr>
        <p:spPr>
          <a:xfrm>
            <a:off x="4945449" y="4022726"/>
            <a:ext cx="1899138" cy="340555"/>
          </a:xfrm>
          <a:prstGeom prst="rect">
            <a:avLst/>
          </a:prstGeom>
          <a:noFill/>
          <a:ln>
            <a:solidFill>
              <a:srgbClr val="FF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D30EFE66-327A-4563-B7FB-FD5DAD1B8A2C}"/>
              </a:ext>
            </a:extLst>
          </p:cNvPr>
          <p:cNvGrpSpPr/>
          <p:nvPr/>
        </p:nvGrpSpPr>
        <p:grpSpPr>
          <a:xfrm>
            <a:off x="527371" y="4762970"/>
            <a:ext cx="2011337" cy="239832"/>
            <a:chOff x="472371" y="4762970"/>
            <a:chExt cx="2011337" cy="239832"/>
          </a:xfrm>
        </p:grpSpPr>
        <p:pic>
          <p:nvPicPr>
            <p:cNvPr id="14" name="Picture 13" descr="Icon&#10;&#10;Description automatically generated">
              <a:extLst>
                <a:ext uri="{FF2B5EF4-FFF2-40B4-BE49-F238E27FC236}">
                  <a16:creationId xmlns:a16="http://schemas.microsoft.com/office/drawing/2014/main" id="{8B9B62F2-437A-431E-85D4-D1E8FA71D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sp>
          <p:nvSpPr>
            <p:cNvPr id="15" name="TextBox 14">
              <a:extLst>
                <a:ext uri="{FF2B5EF4-FFF2-40B4-BE49-F238E27FC236}">
                  <a16:creationId xmlns:a16="http://schemas.microsoft.com/office/drawing/2014/main" id="{F9E38122-1984-412A-BBE6-8E065EFE5644}"/>
                </a:ext>
              </a:extLst>
            </p:cNvPr>
            <p:cNvSpPr txBox="1"/>
            <p:nvPr/>
          </p:nvSpPr>
          <p:spPr>
            <a:xfrm>
              <a:off x="746927" y="4802747"/>
              <a:ext cx="1736781"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sp>
        <p:nvSpPr>
          <p:cNvPr id="13" name="TextBox 12">
            <a:extLst>
              <a:ext uri="{FF2B5EF4-FFF2-40B4-BE49-F238E27FC236}">
                <a16:creationId xmlns:a16="http://schemas.microsoft.com/office/drawing/2014/main" id="{4E3D37AB-1D2B-4E2C-91D2-28EE6C35E320}"/>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3395157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a:xfrm>
            <a:off x="227661" y="123478"/>
            <a:ext cx="8577072" cy="731520"/>
          </a:xfrm>
        </p:spPr>
        <p:txBody>
          <a:bodyPr/>
          <a:lstStyle/>
          <a:p>
            <a:r>
              <a:rPr lang="de-DE" spc="-40" dirty="0"/>
              <a:t>Automatisches Starten und Beenden von Besprechungen</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p:txBody>
          <a:bodyPr/>
          <a:lstStyle/>
          <a:p>
            <a:r>
              <a:rPr lang="de-DE"/>
              <a:t>Abwicklung geplanter Besprechungen</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p:txBody>
          <a:bodyPr/>
          <a:lstStyle/>
          <a:p>
            <a:fld id="{DAF489CC-3B7A-4DA5-A8C0-4984788D0EC5}" type="slidenum">
              <a:rPr lang="nl-NL" smtClean="0"/>
              <a:pPr/>
              <a:t>15</a:t>
            </a:fld>
            <a:endParaRPr lang="nl-NL"/>
          </a:p>
        </p:txBody>
      </p:sp>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2416403"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sp>
        <p:nvSpPr>
          <p:cNvPr id="18" name="Text Placeholder 3">
            <a:extLst>
              <a:ext uri="{FF2B5EF4-FFF2-40B4-BE49-F238E27FC236}">
                <a16:creationId xmlns:a16="http://schemas.microsoft.com/office/drawing/2014/main" id="{537A7DE8-4205-479A-A25D-C2547819B509}"/>
              </a:ext>
            </a:extLst>
          </p:cNvPr>
          <p:cNvSpPr txBox="1">
            <a:spLocks/>
          </p:cNvSpPr>
          <p:nvPr/>
        </p:nvSpPr>
        <p:spPr bwMode="invGray">
          <a:xfrm>
            <a:off x="4518602" y="908539"/>
            <a:ext cx="4402975" cy="3493008"/>
          </a:xfrm>
          <a:prstGeom prst="rect">
            <a:avLst/>
          </a:prstGeom>
        </p:spPr>
        <p:txBody>
          <a:bodyPr vert="horz" lIns="91440" tIns="45720" rIns="91440" bIns="45720" rtlCol="0" anchor="t">
            <a:noAutofit/>
          </a:bodyPr>
          <a:lstStyle>
            <a:lvl1pPr marL="164592" indent="-164592" algn="l" defTabSz="914400" rtl="0" eaLnBrk="1" latinLnBrk="0" hangingPunct="1">
              <a:lnSpc>
                <a:spcPct val="100000"/>
              </a:lnSpc>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lnSpc>
                <a:spcPct val="100000"/>
              </a:lnSpc>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lnSpc>
                <a:spcPct val="100000"/>
              </a:lnSpc>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marR="0" indent="-164592" algn="l" defTabSz="914400" rtl="0" eaLnBrk="1" fontAlgn="auto" latinLnBrk="0" hangingPunct="1">
              <a:lnSpc>
                <a:spcPct val="100000"/>
              </a:lnSpc>
              <a:spcBef>
                <a:spcPts val="0"/>
              </a:spcBef>
              <a:spcAft>
                <a:spcPts val="400"/>
              </a:spcAft>
              <a:buClr>
                <a:schemeClr val="tx1"/>
              </a:buClr>
              <a:buSzTx/>
              <a:buFont typeface="Arial" panose="020B0604020202020204" pitchFamily="34" charset="0"/>
              <a:buChar char="•"/>
              <a:tabLst/>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00"/>
              </a:spcAft>
            </a:pPr>
            <a:r>
              <a:rPr lang="de-DE" dirty="0">
                <a:latin typeface="+mn-lt"/>
              </a:rPr>
              <a:t>Rooms kann so eingestellt werden, dass Besprechungen automatisch zu geplanten Zeiten beginnen und enden.</a:t>
            </a:r>
          </a:p>
          <a:p>
            <a:pPr>
              <a:spcAft>
                <a:spcPts val="200"/>
              </a:spcAft>
            </a:pPr>
            <a:endParaRPr lang="en-GB" dirty="0">
              <a:latin typeface="+mn-lt"/>
            </a:endParaRPr>
          </a:p>
          <a:p>
            <a:pPr>
              <a:spcAft>
                <a:spcPts val="200"/>
              </a:spcAft>
            </a:pPr>
            <a:r>
              <a:rPr lang="de-DE" dirty="0">
                <a:latin typeface="+mn-lt"/>
              </a:rPr>
              <a:t>Es können Benachrichtigungen eingestellt werden, die an das Ende von Besprechungen erinnern. </a:t>
            </a:r>
          </a:p>
          <a:p>
            <a:pPr>
              <a:spcAft>
                <a:spcPts val="200"/>
              </a:spcAft>
            </a:pPr>
            <a:endParaRPr lang="en-GB" dirty="0">
              <a:latin typeface="+mn-lt"/>
            </a:endParaRPr>
          </a:p>
          <a:p>
            <a:pPr>
              <a:spcAft>
                <a:spcPts val="200"/>
              </a:spcAft>
            </a:pPr>
            <a:r>
              <a:rPr lang="de-DE" dirty="0">
                <a:latin typeface="+mn-lt"/>
              </a:rPr>
              <a:t>BEISPIEL: 10 Minuten und 1 Minute vor dem geplanten Ende der Besprechung wird eine Erinnerung zur Verlängerung der Besprechung gesendet.</a:t>
            </a:r>
          </a:p>
          <a:p>
            <a:pPr>
              <a:spcAft>
                <a:spcPts val="200"/>
              </a:spcAft>
            </a:pPr>
            <a:endParaRPr lang="en-GB" dirty="0">
              <a:latin typeface="+mn-lt"/>
            </a:endParaRPr>
          </a:p>
          <a:p>
            <a:pPr>
              <a:spcAft>
                <a:spcPts val="200"/>
              </a:spcAft>
            </a:pPr>
            <a:r>
              <a:rPr lang="de-DE" dirty="0">
                <a:latin typeface="+mn-lt"/>
              </a:rPr>
              <a:t>Die Benutzer können wählen, ob sie die Besprechung um 5, 10 oder 30 Minuten verlängern möchten.</a:t>
            </a:r>
          </a:p>
          <a:p>
            <a:endParaRPr lang="en-GB" dirty="0"/>
          </a:p>
        </p:txBody>
      </p:sp>
      <p:sp>
        <p:nvSpPr>
          <p:cNvPr id="32" name="Rectangle 31">
            <a:extLst>
              <a:ext uri="{FF2B5EF4-FFF2-40B4-BE49-F238E27FC236}">
                <a16:creationId xmlns:a16="http://schemas.microsoft.com/office/drawing/2014/main" id="{C6B886F4-B065-412F-B2D7-4B7352FD359D}"/>
              </a:ext>
            </a:extLst>
          </p:cNvPr>
          <p:cNvSpPr/>
          <p:nvPr/>
        </p:nvSpPr>
        <p:spPr>
          <a:xfrm>
            <a:off x="1720217" y="3493439"/>
            <a:ext cx="1190623" cy="194641"/>
          </a:xfrm>
          <a:prstGeom prst="rect">
            <a:avLst/>
          </a:prstGeom>
          <a:noFill/>
          <a:ln>
            <a:solidFill>
              <a:srgbClr val="FF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B56FC2A9-7BBF-4765-8E30-48E9AD2D979B}"/>
              </a:ext>
            </a:extLst>
          </p:cNvPr>
          <p:cNvGrpSpPr/>
          <p:nvPr/>
        </p:nvGrpSpPr>
        <p:grpSpPr>
          <a:xfrm>
            <a:off x="268911" y="825246"/>
            <a:ext cx="4161140" cy="3503765"/>
            <a:chOff x="408596" y="825246"/>
            <a:chExt cx="4161140" cy="3503765"/>
          </a:xfrm>
        </p:grpSpPr>
        <p:pic>
          <p:nvPicPr>
            <p:cNvPr id="27" name="Picture 26" descr="Unify Rooms Large TV displaying meeting end time with option to extend.">
              <a:extLst>
                <a:ext uri="{FF2B5EF4-FFF2-40B4-BE49-F238E27FC236}">
                  <a16:creationId xmlns:a16="http://schemas.microsoft.com/office/drawing/2014/main" id="{3D720C4A-304A-4A93-802B-90E6A08A8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96" y="825246"/>
              <a:ext cx="3929072" cy="3493008"/>
            </a:xfrm>
            <a:prstGeom prst="rect">
              <a:avLst/>
            </a:prstGeom>
          </p:spPr>
        </p:pic>
        <p:pic>
          <p:nvPicPr>
            <p:cNvPr id="29" name="Picture 28" descr="Unify Rooms Android Controller displaying extend time options for default meetings.">
              <a:extLst>
                <a:ext uri="{FF2B5EF4-FFF2-40B4-BE49-F238E27FC236}">
                  <a16:creationId xmlns:a16="http://schemas.microsoft.com/office/drawing/2014/main" id="{EEECC728-47C3-49DA-B274-AE48078B4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10" y="2657867"/>
              <a:ext cx="2280415" cy="1671144"/>
            </a:xfrm>
            <a:prstGeom prst="rect">
              <a:avLst/>
            </a:prstGeom>
          </p:spPr>
        </p:pic>
        <p:pic>
          <p:nvPicPr>
            <p:cNvPr id="35" name="Picture 34" descr="Unify Rooms Android Controller displaying meeting about to end - would you like to extend option.&#10;">
              <a:extLst>
                <a:ext uri="{FF2B5EF4-FFF2-40B4-BE49-F238E27FC236}">
                  <a16:creationId xmlns:a16="http://schemas.microsoft.com/office/drawing/2014/main" id="{916CCDD3-3324-4AD4-8E9A-31E34F826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7729" y="3019684"/>
              <a:ext cx="1772007" cy="1298570"/>
            </a:xfrm>
            <a:prstGeom prst="rect">
              <a:avLst/>
            </a:prstGeom>
          </p:spPr>
        </p:pic>
      </p:grpSp>
      <p:sp>
        <p:nvSpPr>
          <p:cNvPr id="13" name="TextBox 12">
            <a:extLst>
              <a:ext uri="{FF2B5EF4-FFF2-40B4-BE49-F238E27FC236}">
                <a16:creationId xmlns:a16="http://schemas.microsoft.com/office/drawing/2014/main" id="{8CE3BCC2-7BC6-466A-9950-461482FFB09F}"/>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2857145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Large Rooms TV displaying Network Unavailable attempting graceful recovery.">
            <a:extLst>
              <a:ext uri="{FF2B5EF4-FFF2-40B4-BE49-F238E27FC236}">
                <a16:creationId xmlns:a16="http://schemas.microsoft.com/office/drawing/2014/main" id="{C82A75BB-361D-4136-90B1-BF88F2547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1662" y="984235"/>
            <a:ext cx="3242752" cy="2007418"/>
          </a:xfrm>
          <a:prstGeom prst="rect">
            <a:avLst/>
          </a:prstGeom>
        </p:spPr>
      </p:pic>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27660" y="987574"/>
            <a:ext cx="4994002" cy="3584426"/>
          </a:xfrm>
        </p:spPr>
        <p:txBody>
          <a:bodyPr/>
          <a:lstStyle/>
          <a:p>
            <a:pPr marL="0" indent="0">
              <a:buNone/>
            </a:pPr>
            <a:r>
              <a:rPr lang="de-DE" sz="1600" dirty="0">
                <a:solidFill>
                  <a:srgbClr val="0596FF"/>
                </a:solidFill>
                <a:latin typeface="+mj-lt"/>
              </a:rPr>
              <a:t>In einer Besprechung</a:t>
            </a:r>
          </a:p>
          <a:p>
            <a:r>
              <a:rPr lang="de-DE" sz="1600" dirty="0">
                <a:latin typeface="+mn-lt"/>
              </a:rPr>
              <a:t>Controller verliert die Netzwerkverbindung </a:t>
            </a:r>
          </a:p>
          <a:p>
            <a:pPr lvl="1"/>
            <a:r>
              <a:rPr lang="de-DE" sz="1400" dirty="0">
                <a:latin typeface="+mn-lt"/>
              </a:rPr>
              <a:t>Host bleibt weiterhin in der Besprechung</a:t>
            </a:r>
          </a:p>
          <a:p>
            <a:pPr lvl="1"/>
            <a:r>
              <a:rPr lang="de-DE" dirty="0">
                <a:latin typeface="+mn-lt"/>
              </a:rPr>
              <a:t>Sobald der Controller die Netzwerkverbindung wiederherstellt, nimmt er automatisch wieder an der Besprechung teil.</a:t>
            </a:r>
          </a:p>
          <a:p>
            <a:r>
              <a:rPr lang="de-DE" sz="1600" dirty="0">
                <a:latin typeface="+mn-lt"/>
              </a:rPr>
              <a:t>Host verliert die Netzwerkverbindung</a:t>
            </a:r>
          </a:p>
          <a:p>
            <a:pPr lvl="1"/>
            <a:r>
              <a:rPr lang="de-DE" dirty="0">
                <a:latin typeface="+mn-lt"/>
              </a:rPr>
              <a:t>Der Raum verlässt die Besprechung</a:t>
            </a:r>
          </a:p>
          <a:p>
            <a:pPr marL="0" indent="0">
              <a:buNone/>
            </a:pPr>
            <a:r>
              <a:rPr lang="de-DE" sz="1600" dirty="0">
                <a:solidFill>
                  <a:srgbClr val="0596FF"/>
                </a:solidFill>
                <a:latin typeface="+mj-lt"/>
              </a:rPr>
              <a:t>Außerhalb der Besprechung</a:t>
            </a:r>
          </a:p>
          <a:p>
            <a:r>
              <a:rPr lang="de-DE" sz="1600" dirty="0">
                <a:latin typeface="+mn-lt"/>
              </a:rPr>
              <a:t>Einer der Endpunkte (Host oder Controller) verliert die Netzwerkverbindung</a:t>
            </a:r>
          </a:p>
          <a:p>
            <a:pPr lvl="1"/>
            <a:r>
              <a:rPr lang="de-DE" dirty="0">
                <a:latin typeface="+mn-lt"/>
              </a:rPr>
              <a:t>Fehlermeldung am anderen Endpunkt</a:t>
            </a:r>
          </a:p>
          <a:p>
            <a:pPr lvl="1"/>
            <a:r>
              <a:rPr lang="de-DE" dirty="0">
                <a:latin typeface="+mn-lt"/>
              </a:rPr>
              <a:t>Automatische Kopplung zwischen Host &amp; Controller, sobald der Endpunkt die Netzwerkverbindung wiederhergestellt hat</a:t>
            </a:r>
          </a:p>
          <a:p>
            <a:endParaRPr lang="en-GB" sz="1600" dirty="0">
              <a:latin typeface="+mn-lt"/>
            </a:endParaRPr>
          </a:p>
          <a:p>
            <a:endParaRPr lang="en-GB" dirty="0">
              <a:latin typeface="+mj-lt"/>
            </a:endParaRP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p:txBody>
          <a:bodyPr/>
          <a:lstStyle/>
          <a:p>
            <a:r>
              <a:rPr lang="de-DE" dirty="0"/>
              <a:t>Wiederherstellung von Verbindungen</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p:txBody>
          <a:bodyPr/>
          <a:lstStyle/>
          <a:p>
            <a:r>
              <a:rPr lang="de-DE" dirty="0"/>
              <a:t>Bei Netzwerktrennung</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16</a:t>
            </a:fld>
            <a:endParaRPr lang="nl-NL" dirty="0"/>
          </a:p>
        </p:txBody>
      </p:sp>
      <p:grpSp>
        <p:nvGrpSpPr>
          <p:cNvPr id="15" name="Group 14">
            <a:extLst>
              <a:ext uri="{FF2B5EF4-FFF2-40B4-BE49-F238E27FC236}">
                <a16:creationId xmlns:a16="http://schemas.microsoft.com/office/drawing/2014/main" id="{970A33B3-143A-412E-8477-BF6DB94C7270}"/>
              </a:ext>
            </a:extLst>
          </p:cNvPr>
          <p:cNvGrpSpPr/>
          <p:nvPr/>
        </p:nvGrpSpPr>
        <p:grpSpPr>
          <a:xfrm>
            <a:off x="282660" y="4762970"/>
            <a:ext cx="2330189" cy="239832"/>
            <a:chOff x="227660" y="4762970"/>
            <a:chExt cx="2330189" cy="239832"/>
          </a:xfrm>
        </p:grpSpPr>
        <p:pic>
          <p:nvPicPr>
            <p:cNvPr id="7" name="Picture 6" descr="A picture containing text, building, window&#10;&#10;Description automatically generated">
              <a:extLst>
                <a:ext uri="{FF2B5EF4-FFF2-40B4-BE49-F238E27FC236}">
                  <a16:creationId xmlns:a16="http://schemas.microsoft.com/office/drawing/2014/main" id="{C85A6291-1D95-4012-BBF9-E19FAAF75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1810922"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pic>
        <p:nvPicPr>
          <p:cNvPr id="25" name="Picture 24" descr="Unify Rooms Android Controller displaying loss of connectivity to Unify Rooms before recovery.">
            <a:extLst>
              <a:ext uri="{FF2B5EF4-FFF2-40B4-BE49-F238E27FC236}">
                <a16:creationId xmlns:a16="http://schemas.microsoft.com/office/drawing/2014/main" id="{54CDE692-8897-4D38-9074-82CF15315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9918" y="3155556"/>
            <a:ext cx="1846240" cy="1416444"/>
          </a:xfrm>
          <a:prstGeom prst="rect">
            <a:avLst/>
          </a:prstGeom>
        </p:spPr>
      </p:pic>
      <p:sp>
        <p:nvSpPr>
          <p:cNvPr id="17" name="TextBox 16">
            <a:extLst>
              <a:ext uri="{FF2B5EF4-FFF2-40B4-BE49-F238E27FC236}">
                <a16:creationId xmlns:a16="http://schemas.microsoft.com/office/drawing/2014/main" id="{C5ECB28F-0D60-4227-AA1F-A1421041A08E}"/>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63568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27660" y="1031383"/>
            <a:ext cx="6104388" cy="3281918"/>
          </a:xfrm>
        </p:spPr>
        <p:txBody>
          <a:bodyPr/>
          <a:lstStyle/>
          <a:p>
            <a:pPr marL="0" indent="0">
              <a:buNone/>
            </a:pPr>
            <a:r>
              <a:rPr lang="de-DE" sz="1600" dirty="0">
                <a:solidFill>
                  <a:srgbClr val="0596FF"/>
                </a:solidFill>
                <a:latin typeface="+mj-lt"/>
              </a:rPr>
              <a:t>Der IT-Administrator stellt die bevorzugten </a:t>
            </a:r>
            <a:br>
              <a:rPr lang="de-DE" sz="1600" dirty="0">
                <a:solidFill>
                  <a:srgbClr val="0596FF"/>
                </a:solidFill>
                <a:latin typeface="+mj-lt"/>
              </a:rPr>
            </a:br>
            <a:r>
              <a:rPr lang="de-DE" sz="1600" dirty="0">
                <a:solidFill>
                  <a:srgbClr val="0596FF"/>
                </a:solidFill>
                <a:latin typeface="+mj-lt"/>
              </a:rPr>
              <a:t>Peripheriegeräte Mikrofon, Lautsprecher und Kamera ein.</a:t>
            </a:r>
          </a:p>
          <a:p>
            <a:pPr marL="0" indent="0">
              <a:buNone/>
            </a:pPr>
            <a:br>
              <a:rPr lang="de-DE" sz="1600" dirty="0">
                <a:latin typeface="+mn-lt"/>
              </a:rPr>
            </a:br>
            <a:r>
              <a:rPr lang="de-DE" sz="1600" dirty="0">
                <a:latin typeface="+mn-lt"/>
              </a:rPr>
              <a:t>Bei Trennung von bevorzugten Peripheriegeräten</a:t>
            </a:r>
          </a:p>
          <a:p>
            <a:r>
              <a:rPr lang="de-DE" sz="1600" dirty="0">
                <a:latin typeface="+mn-lt"/>
              </a:rPr>
              <a:t>Wenn Backup-Peripheriegerät verfügbar, auf Backup-Peripheriegerät umschalten </a:t>
            </a:r>
          </a:p>
          <a:p>
            <a:r>
              <a:rPr lang="de-DE" sz="1600" dirty="0">
                <a:latin typeface="+mn-lt"/>
              </a:rPr>
              <a:t>Wenn kein Backup-Peripheriegerät verfügbar ist, wird </a:t>
            </a:r>
            <a:br>
              <a:rPr lang="de-DE" sz="1600" dirty="0">
                <a:latin typeface="+mn-lt"/>
              </a:rPr>
            </a:br>
            <a:r>
              <a:rPr lang="de-DE" sz="1600" dirty="0">
                <a:latin typeface="+mn-lt"/>
              </a:rPr>
              <a:t>eine Fehlermeldung auf dem Host angezeigt und die zugehörige Steuerung auf dem Controller deaktiviert.</a:t>
            </a:r>
          </a:p>
          <a:p>
            <a:pPr marL="0" indent="0">
              <a:buNone/>
            </a:pPr>
            <a:br>
              <a:rPr lang="de-DE" sz="1600" dirty="0">
                <a:latin typeface="+mn-lt"/>
              </a:rPr>
            </a:br>
            <a:r>
              <a:rPr lang="de-DE" sz="1600" dirty="0">
                <a:latin typeface="+mn-lt"/>
              </a:rPr>
              <a:t>Bei erneuter Verbindung von bevorzugten Peripheriegeräten </a:t>
            </a:r>
          </a:p>
          <a:p>
            <a:r>
              <a:rPr lang="de-DE" sz="1600" dirty="0">
                <a:latin typeface="+mn-lt"/>
              </a:rPr>
              <a:t>Der Raum schaltet zurück zum bevorzugten Peripheriegerät.</a:t>
            </a: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p:txBody>
          <a:bodyPr/>
          <a:lstStyle/>
          <a:p>
            <a:r>
              <a:rPr lang="de-DE" dirty="0"/>
              <a:t>Wiederherstellung von Verbindungen</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p:txBody>
          <a:bodyPr/>
          <a:lstStyle/>
          <a:p>
            <a:r>
              <a:rPr lang="de-DE" dirty="0"/>
              <a:t>Bei Trennung von Peripheriegeräten</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17</a:t>
            </a:fld>
            <a:endParaRPr lang="nl-NL" dirty="0"/>
          </a:p>
        </p:txBody>
      </p:sp>
      <p:grpSp>
        <p:nvGrpSpPr>
          <p:cNvPr id="15" name="Group 14">
            <a:extLst>
              <a:ext uri="{FF2B5EF4-FFF2-40B4-BE49-F238E27FC236}">
                <a16:creationId xmlns:a16="http://schemas.microsoft.com/office/drawing/2014/main" id="{970A33B3-143A-412E-8477-BF6DB94C7270}"/>
              </a:ext>
            </a:extLst>
          </p:cNvPr>
          <p:cNvGrpSpPr/>
          <p:nvPr/>
        </p:nvGrpSpPr>
        <p:grpSpPr>
          <a:xfrm>
            <a:off x="282660" y="4762970"/>
            <a:ext cx="2564967" cy="239832"/>
            <a:chOff x="227660" y="4762970"/>
            <a:chExt cx="2564967" cy="239832"/>
          </a:xfrm>
        </p:grpSpPr>
        <p:pic>
          <p:nvPicPr>
            <p:cNvPr id="7" name="Picture 6" descr="A picture containing text, building, window&#10;&#10;Description automatically generated">
              <a:extLst>
                <a:ext uri="{FF2B5EF4-FFF2-40B4-BE49-F238E27FC236}">
                  <a16:creationId xmlns:a16="http://schemas.microsoft.com/office/drawing/2014/main" id="{C85A6291-1D95-4012-BBF9-E19FAAF754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2045700"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grpSp>
        <p:nvGrpSpPr>
          <p:cNvPr id="3" name="Group 2">
            <a:extLst>
              <a:ext uri="{FF2B5EF4-FFF2-40B4-BE49-F238E27FC236}">
                <a16:creationId xmlns:a16="http://schemas.microsoft.com/office/drawing/2014/main" id="{4E2403EA-65E3-4C6D-AD5C-DE98D346D29B}"/>
              </a:ext>
            </a:extLst>
          </p:cNvPr>
          <p:cNvGrpSpPr/>
          <p:nvPr/>
        </p:nvGrpSpPr>
        <p:grpSpPr>
          <a:xfrm>
            <a:off x="5959801" y="1168966"/>
            <a:ext cx="2844931" cy="3006751"/>
            <a:chOff x="5930586" y="852854"/>
            <a:chExt cx="2844931" cy="3006751"/>
          </a:xfrm>
        </p:grpSpPr>
        <p:pic>
          <p:nvPicPr>
            <p:cNvPr id="26" name="Picture 25" descr="Large Unify Rooms TV display showing loss of connectivity to cameras.">
              <a:extLst>
                <a:ext uri="{FF2B5EF4-FFF2-40B4-BE49-F238E27FC236}">
                  <a16:creationId xmlns:a16="http://schemas.microsoft.com/office/drawing/2014/main" id="{629E457F-600F-4C1A-822F-3A3B176C81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0586" y="852854"/>
              <a:ext cx="2648711" cy="2355082"/>
            </a:xfrm>
            <a:prstGeom prst="rect">
              <a:avLst/>
            </a:prstGeom>
          </p:spPr>
        </p:pic>
        <p:pic>
          <p:nvPicPr>
            <p:cNvPr id="29" name="Picture 28" descr="Unify Rooms Android Controller displaying loss of connectivity to peripherals (camera / mic etc)">
              <a:extLst>
                <a:ext uri="{FF2B5EF4-FFF2-40B4-BE49-F238E27FC236}">
                  <a16:creationId xmlns:a16="http://schemas.microsoft.com/office/drawing/2014/main" id="{19E04FF7-C18F-446F-801A-0D6B26CAEB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9420" y="2456822"/>
              <a:ext cx="1906097" cy="1402783"/>
            </a:xfrm>
            <a:prstGeom prst="rect">
              <a:avLst/>
            </a:prstGeom>
          </p:spPr>
        </p:pic>
      </p:grpSp>
      <p:sp>
        <p:nvSpPr>
          <p:cNvPr id="18" name="TextBox 17">
            <a:extLst>
              <a:ext uri="{FF2B5EF4-FFF2-40B4-BE49-F238E27FC236}">
                <a16:creationId xmlns:a16="http://schemas.microsoft.com/office/drawing/2014/main" id="{5255895E-6313-4388-8DF7-3418B6E97AFA}"/>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146450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ify Rooms Android Controller displaying different camera choices during a meeting.">
            <a:extLst>
              <a:ext uri="{FF2B5EF4-FFF2-40B4-BE49-F238E27FC236}">
                <a16:creationId xmlns:a16="http://schemas.microsoft.com/office/drawing/2014/main" id="{BC8F15D9-2B08-4121-9804-32B763785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4418" y="1230244"/>
            <a:ext cx="3645666" cy="2683011"/>
          </a:xfrm>
          <a:prstGeom prst="rect">
            <a:avLst/>
          </a:prstGeom>
        </p:spPr>
      </p:pic>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27660" y="1074989"/>
            <a:ext cx="4925108" cy="3006910"/>
          </a:xfrm>
        </p:spPr>
        <p:txBody>
          <a:bodyPr/>
          <a:lstStyle/>
          <a:p>
            <a:r>
              <a:rPr lang="de-DE" sz="1600" dirty="0">
                <a:latin typeface="+mn-lt"/>
              </a:rPr>
              <a:t>Ein Raum kann mit mehreren Kameras verbunden sein</a:t>
            </a:r>
          </a:p>
          <a:p>
            <a:endParaRPr lang="en-GB" sz="1600" dirty="0">
              <a:latin typeface="+mn-lt"/>
            </a:endParaRPr>
          </a:p>
          <a:p>
            <a:r>
              <a:rPr lang="de-DE" sz="1600" dirty="0">
                <a:latin typeface="+mn-lt"/>
              </a:rPr>
              <a:t>Benutzer innerhalb des Raums können die Kameraansicht, die andere sehen, ändern, indem sie die Kamera über die Option „Kamera steuern“ bewegen.</a:t>
            </a:r>
          </a:p>
          <a:p>
            <a:endParaRPr lang="en-GB" sz="1600" dirty="0">
              <a:latin typeface="+mn-lt"/>
            </a:endParaRPr>
          </a:p>
          <a:p>
            <a:r>
              <a:rPr lang="de-DE" sz="1600" dirty="0">
                <a:latin typeface="+mn-lt"/>
              </a:rPr>
              <a:t>Alternativ können auch andere angeschlossene Kameras während der Besprechung ausgewählt werden. </a:t>
            </a:r>
            <a:endParaRPr lang="en-GB" sz="1600" dirty="0">
              <a:latin typeface="+mn-lt"/>
            </a:endParaRPr>
          </a:p>
          <a:p>
            <a:endParaRPr lang="en-GB" sz="1600" dirty="0">
              <a:latin typeface="+mn-lt"/>
            </a:endParaRPr>
          </a:p>
          <a:p>
            <a:endParaRPr lang="en-GB" dirty="0">
              <a:latin typeface="+mj-lt"/>
            </a:endParaRP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a:xfrm>
            <a:off x="227660" y="123478"/>
            <a:ext cx="8577072" cy="731520"/>
          </a:xfrm>
        </p:spPr>
        <p:txBody>
          <a:bodyPr/>
          <a:lstStyle/>
          <a:p>
            <a:r>
              <a:rPr lang="de-DE"/>
              <a:t>Kameraansichten ändern</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a:xfrm>
            <a:off x="227660" y="417457"/>
            <a:ext cx="8577072" cy="435397"/>
          </a:xfrm>
        </p:spPr>
        <p:txBody>
          <a:bodyPr/>
          <a:lstStyle/>
          <a:p>
            <a:r>
              <a:rPr lang="de-DE"/>
              <a:t>Innerhalb einer Besprechung</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18</a:t>
            </a:fld>
            <a:endParaRPr lang="nl-NL" dirty="0"/>
          </a:p>
        </p:txBody>
      </p:sp>
      <p:grpSp>
        <p:nvGrpSpPr>
          <p:cNvPr id="15" name="Group 14">
            <a:extLst>
              <a:ext uri="{FF2B5EF4-FFF2-40B4-BE49-F238E27FC236}">
                <a16:creationId xmlns:a16="http://schemas.microsoft.com/office/drawing/2014/main" id="{970A33B3-143A-412E-8477-BF6DB94C7270}"/>
              </a:ext>
            </a:extLst>
          </p:cNvPr>
          <p:cNvGrpSpPr/>
          <p:nvPr/>
        </p:nvGrpSpPr>
        <p:grpSpPr>
          <a:xfrm>
            <a:off x="282660" y="4762970"/>
            <a:ext cx="2441399" cy="239832"/>
            <a:chOff x="227660" y="4762970"/>
            <a:chExt cx="2441399" cy="239832"/>
          </a:xfrm>
        </p:grpSpPr>
        <p:pic>
          <p:nvPicPr>
            <p:cNvPr id="7" name="Picture 6" descr="A picture containing text, building, window&#10;&#10;Description automatically generated">
              <a:extLst>
                <a:ext uri="{FF2B5EF4-FFF2-40B4-BE49-F238E27FC236}">
                  <a16:creationId xmlns:a16="http://schemas.microsoft.com/office/drawing/2014/main" id="{C85A6291-1D95-4012-BBF9-E19FAAF75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1922132"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sp>
        <p:nvSpPr>
          <p:cNvPr id="13" name="TextBox 12">
            <a:extLst>
              <a:ext uri="{FF2B5EF4-FFF2-40B4-BE49-F238E27FC236}">
                <a16:creationId xmlns:a16="http://schemas.microsoft.com/office/drawing/2014/main" id="{E02B1107-0517-4B43-9F4D-79BA36A9BD8D}"/>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3517731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27660" y="1484017"/>
            <a:ext cx="4344340" cy="2173342"/>
          </a:xfrm>
        </p:spPr>
        <p:txBody>
          <a:bodyPr/>
          <a:lstStyle/>
          <a:p>
            <a:pPr>
              <a:spcAft>
                <a:spcPts val="600"/>
              </a:spcAft>
            </a:pPr>
            <a:r>
              <a:rPr lang="de-DE" sz="1600" dirty="0">
                <a:latin typeface="+mn-lt"/>
              </a:rPr>
              <a:t>Wenn eine Unify Rooms-Kamera Schwenken, Neigen und Zoomen oder Auto-Framing unterstützt.</a:t>
            </a:r>
          </a:p>
          <a:p>
            <a:pPr>
              <a:spcAft>
                <a:spcPts val="600"/>
              </a:spcAft>
            </a:pPr>
            <a:r>
              <a:rPr lang="de-DE" sz="1600" dirty="0">
                <a:latin typeface="+mn-lt"/>
              </a:rPr>
              <a:t>Die Benutzer im Raum können die Kamera während einer Besprechung über die Android- oder iOS-Anwendungen steuern. </a:t>
            </a:r>
          </a:p>
          <a:p>
            <a:pPr>
              <a:spcAft>
                <a:spcPts val="600"/>
              </a:spcAft>
            </a:pPr>
            <a:r>
              <a:rPr lang="de-DE" sz="1600" dirty="0">
                <a:latin typeface="+mn-lt"/>
              </a:rPr>
              <a:t>Das Auto-Framing wird über die Android-Controller-App aktiviert oder deaktiviert. </a:t>
            </a:r>
            <a:endParaRPr lang="en-GB" dirty="0">
              <a:latin typeface="+mj-lt"/>
            </a:endParaRP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p:txBody>
          <a:bodyPr/>
          <a:lstStyle/>
          <a:p>
            <a:r>
              <a:rPr lang="de-DE" dirty="0"/>
              <a:t>Steuern von Kamerafunktionen</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p:txBody>
          <a:bodyPr/>
          <a:lstStyle/>
          <a:p>
            <a:r>
              <a:rPr lang="de-DE"/>
              <a:t>Schwenk-, Neige- und Zoomfunktionen in der Besprechung</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19</a:t>
            </a:fld>
            <a:endParaRPr lang="nl-NL" dirty="0"/>
          </a:p>
        </p:txBody>
      </p:sp>
      <p:grpSp>
        <p:nvGrpSpPr>
          <p:cNvPr id="11" name="Group 10">
            <a:extLst>
              <a:ext uri="{FF2B5EF4-FFF2-40B4-BE49-F238E27FC236}">
                <a16:creationId xmlns:a16="http://schemas.microsoft.com/office/drawing/2014/main" id="{A4ACCC3F-7E2B-4575-8973-BBE6BB7D2FB2}"/>
              </a:ext>
            </a:extLst>
          </p:cNvPr>
          <p:cNvGrpSpPr/>
          <p:nvPr/>
        </p:nvGrpSpPr>
        <p:grpSpPr>
          <a:xfrm>
            <a:off x="282660" y="4762970"/>
            <a:ext cx="2169551" cy="239832"/>
            <a:chOff x="227660" y="4762970"/>
            <a:chExt cx="2169551" cy="239832"/>
          </a:xfrm>
        </p:grpSpPr>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1650284"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grpSp>
        <p:nvGrpSpPr>
          <p:cNvPr id="3" name="Group 2">
            <a:extLst>
              <a:ext uri="{FF2B5EF4-FFF2-40B4-BE49-F238E27FC236}">
                <a16:creationId xmlns:a16="http://schemas.microsoft.com/office/drawing/2014/main" id="{BE4F075C-7CAD-456E-B615-FFE7BAA3A157}"/>
              </a:ext>
            </a:extLst>
          </p:cNvPr>
          <p:cNvGrpSpPr/>
          <p:nvPr/>
        </p:nvGrpSpPr>
        <p:grpSpPr>
          <a:xfrm>
            <a:off x="5165310" y="957703"/>
            <a:ext cx="3639422" cy="3225971"/>
            <a:chOff x="5276918" y="1341638"/>
            <a:chExt cx="3639422" cy="3225971"/>
          </a:xfrm>
        </p:grpSpPr>
        <p:pic>
          <p:nvPicPr>
            <p:cNvPr id="10" name="Picture 9" descr="Unify Rooms iPad displaying pan, tilt and zoom camera controls.">
              <a:extLst>
                <a:ext uri="{FF2B5EF4-FFF2-40B4-BE49-F238E27FC236}">
                  <a16:creationId xmlns:a16="http://schemas.microsoft.com/office/drawing/2014/main" id="{8A8D364F-3E88-4E75-90E7-939D3C01BF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918" y="1341638"/>
              <a:ext cx="3639422" cy="3225971"/>
            </a:xfrm>
            <a:prstGeom prst="rect">
              <a:avLst/>
            </a:prstGeom>
          </p:spPr>
        </p:pic>
        <p:grpSp>
          <p:nvGrpSpPr>
            <p:cNvPr id="19" name="Group 18" descr="Unify Rooms Controller displaying auto-framing options if supported by camera.">
              <a:extLst>
                <a:ext uri="{FF2B5EF4-FFF2-40B4-BE49-F238E27FC236}">
                  <a16:creationId xmlns:a16="http://schemas.microsoft.com/office/drawing/2014/main" id="{77058E19-81EC-4D1C-BC53-5B03EA81E501}"/>
                </a:ext>
              </a:extLst>
            </p:cNvPr>
            <p:cNvGrpSpPr/>
            <p:nvPr/>
          </p:nvGrpSpPr>
          <p:grpSpPr>
            <a:xfrm>
              <a:off x="5735250" y="3357015"/>
              <a:ext cx="1894864" cy="1148718"/>
              <a:chOff x="2179547" y="3095897"/>
              <a:chExt cx="2025493" cy="1227909"/>
            </a:xfrm>
          </p:grpSpPr>
          <p:pic>
            <p:nvPicPr>
              <p:cNvPr id="17" name="Picture 16">
                <a:extLst>
                  <a:ext uri="{FF2B5EF4-FFF2-40B4-BE49-F238E27FC236}">
                    <a16:creationId xmlns:a16="http://schemas.microsoft.com/office/drawing/2014/main" id="{0272E9F5-70CC-4F87-AE52-180FED8FA9D8}"/>
                  </a:ext>
                </a:extLst>
              </p:cNvPr>
              <p:cNvPicPr>
                <a:picLocks noChangeAspect="1"/>
              </p:cNvPicPr>
              <p:nvPr/>
            </p:nvPicPr>
            <p:blipFill>
              <a:blip r:embed="rId5"/>
              <a:stretch>
                <a:fillRect/>
              </a:stretch>
            </p:blipFill>
            <p:spPr>
              <a:xfrm>
                <a:off x="2179547" y="3095897"/>
                <a:ext cx="2025493" cy="1227909"/>
              </a:xfrm>
              <a:prstGeom prst="rect">
                <a:avLst/>
              </a:prstGeom>
            </p:spPr>
          </p:pic>
          <p:sp>
            <p:nvSpPr>
              <p:cNvPr id="18" name="Rectangle 17">
                <a:extLst>
                  <a:ext uri="{FF2B5EF4-FFF2-40B4-BE49-F238E27FC236}">
                    <a16:creationId xmlns:a16="http://schemas.microsoft.com/office/drawing/2014/main" id="{DC7DD555-14EC-4FB7-8081-E97D453AA43B}"/>
                  </a:ext>
                </a:extLst>
              </p:cNvPr>
              <p:cNvSpPr/>
              <p:nvPr/>
            </p:nvSpPr>
            <p:spPr>
              <a:xfrm>
                <a:off x="2767115" y="3362811"/>
                <a:ext cx="1190623" cy="194641"/>
              </a:xfrm>
              <a:prstGeom prst="rect">
                <a:avLst/>
              </a:prstGeom>
              <a:noFill/>
              <a:ln>
                <a:solidFill>
                  <a:srgbClr val="FF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a:extLst>
              <a:ext uri="{FF2B5EF4-FFF2-40B4-BE49-F238E27FC236}">
                <a16:creationId xmlns:a16="http://schemas.microsoft.com/office/drawing/2014/main" id="{A8E987A2-F47F-4765-9353-6CD064ED4A77}"/>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1712230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8D6777E-9854-44CC-8B09-B58E5D4BC2E7}"/>
              </a:ext>
            </a:extLst>
          </p:cNvPr>
          <p:cNvSpPr>
            <a:spLocks noGrp="1"/>
          </p:cNvSpPr>
          <p:nvPr>
            <p:ph type="title"/>
          </p:nvPr>
        </p:nvSpPr>
        <p:spPr/>
        <p:txBody>
          <a:bodyPr/>
          <a:lstStyle/>
          <a:p>
            <a:r>
              <a:rPr lang="de-DE"/>
              <a:t>Inhaltsüberblick</a:t>
            </a:r>
          </a:p>
        </p:txBody>
      </p:sp>
      <p:sp>
        <p:nvSpPr>
          <p:cNvPr id="16" name="Text Placeholder 15">
            <a:extLst>
              <a:ext uri="{FF2B5EF4-FFF2-40B4-BE49-F238E27FC236}">
                <a16:creationId xmlns:a16="http://schemas.microsoft.com/office/drawing/2014/main" id="{B7A561FE-F58F-4861-B43A-EAA5341CE058}"/>
              </a:ext>
            </a:extLst>
          </p:cNvPr>
          <p:cNvSpPr>
            <a:spLocks noGrp="1"/>
          </p:cNvSpPr>
          <p:nvPr>
            <p:ph type="body" sz="quarter" idx="10"/>
          </p:nvPr>
        </p:nvSpPr>
        <p:spPr/>
        <p:txBody>
          <a:bodyPr/>
          <a:lstStyle/>
          <a:p>
            <a:r>
              <a:rPr lang="de-DE"/>
              <a:t>Unify Rooms-Lösung</a:t>
            </a:r>
          </a:p>
        </p:txBody>
      </p:sp>
      <p:sp>
        <p:nvSpPr>
          <p:cNvPr id="17" name="Text Placeholder 16">
            <a:extLst>
              <a:ext uri="{FF2B5EF4-FFF2-40B4-BE49-F238E27FC236}">
                <a16:creationId xmlns:a16="http://schemas.microsoft.com/office/drawing/2014/main" id="{5AE9651A-CD27-4C54-A561-9F973A0E374E}"/>
              </a:ext>
            </a:extLst>
          </p:cNvPr>
          <p:cNvSpPr>
            <a:spLocks noGrp="1"/>
          </p:cNvSpPr>
          <p:nvPr>
            <p:ph type="body" sz="quarter" idx="11"/>
          </p:nvPr>
        </p:nvSpPr>
        <p:spPr/>
        <p:txBody>
          <a:bodyPr/>
          <a:lstStyle/>
          <a:p>
            <a:r>
              <a:rPr lang="de-DE" dirty="0"/>
              <a:t>Anwenderfunktionen</a:t>
            </a:r>
          </a:p>
        </p:txBody>
      </p:sp>
      <p:sp>
        <p:nvSpPr>
          <p:cNvPr id="18" name="Text Placeholder 17">
            <a:extLst>
              <a:ext uri="{FF2B5EF4-FFF2-40B4-BE49-F238E27FC236}">
                <a16:creationId xmlns:a16="http://schemas.microsoft.com/office/drawing/2014/main" id="{1678E904-A633-4836-97DA-EA3D8C47FD8D}"/>
              </a:ext>
            </a:extLst>
          </p:cNvPr>
          <p:cNvSpPr>
            <a:spLocks noGrp="1"/>
          </p:cNvSpPr>
          <p:nvPr>
            <p:ph type="body" sz="quarter" idx="12"/>
          </p:nvPr>
        </p:nvSpPr>
        <p:spPr/>
        <p:txBody>
          <a:bodyPr/>
          <a:lstStyle/>
          <a:p>
            <a:r>
              <a:rPr lang="de-DE" dirty="0"/>
              <a:t>Kommende Entwicklungen</a:t>
            </a:r>
          </a:p>
        </p:txBody>
      </p:sp>
      <p:sp>
        <p:nvSpPr>
          <p:cNvPr id="19" name="Text Placeholder 18">
            <a:extLst>
              <a:ext uri="{FF2B5EF4-FFF2-40B4-BE49-F238E27FC236}">
                <a16:creationId xmlns:a16="http://schemas.microsoft.com/office/drawing/2014/main" id="{E91668F8-0894-4272-BF4A-C2D947D63BC3}"/>
              </a:ext>
            </a:extLst>
          </p:cNvPr>
          <p:cNvSpPr>
            <a:spLocks noGrp="1"/>
          </p:cNvSpPr>
          <p:nvPr>
            <p:ph type="body" sz="quarter" idx="13"/>
          </p:nvPr>
        </p:nvSpPr>
        <p:spPr/>
        <p:txBody>
          <a:bodyPr/>
          <a:lstStyle/>
          <a:p>
            <a:r>
              <a:rPr lang="de-DE" dirty="0"/>
              <a:t>Voraussetzungen, Preise, Bestellung und Service</a:t>
            </a:r>
          </a:p>
          <a:p>
            <a:endParaRPr lang="en-US" dirty="0">
              <a:solidFill>
                <a:srgbClr val="FF0000"/>
              </a:solidFill>
            </a:endParaRPr>
          </a:p>
        </p:txBody>
      </p:sp>
      <p:sp>
        <p:nvSpPr>
          <p:cNvPr id="20" name="Text Placeholder 19">
            <a:extLst>
              <a:ext uri="{FF2B5EF4-FFF2-40B4-BE49-F238E27FC236}">
                <a16:creationId xmlns:a16="http://schemas.microsoft.com/office/drawing/2014/main" id="{D91E2136-1D33-41F5-872A-F863C06EC07B}"/>
              </a:ext>
            </a:extLst>
          </p:cNvPr>
          <p:cNvSpPr>
            <a:spLocks noGrp="1"/>
          </p:cNvSpPr>
          <p:nvPr>
            <p:ph type="body" sz="quarter" idx="14"/>
          </p:nvPr>
        </p:nvSpPr>
        <p:spPr/>
        <p:txBody>
          <a:bodyPr/>
          <a:lstStyle/>
          <a:p>
            <a:r>
              <a:rPr lang="de-DE" dirty="0" err="1"/>
              <a:t>Rooms-Appliances</a:t>
            </a:r>
            <a:r>
              <a:rPr lang="de-DE" dirty="0"/>
              <a:t> und -Kits</a:t>
            </a:r>
          </a:p>
        </p:txBody>
      </p:sp>
      <p:sp>
        <p:nvSpPr>
          <p:cNvPr id="22" name="Text Placeholder 21">
            <a:extLst>
              <a:ext uri="{FF2B5EF4-FFF2-40B4-BE49-F238E27FC236}">
                <a16:creationId xmlns:a16="http://schemas.microsoft.com/office/drawing/2014/main" id="{3586BBD5-F5A5-4AD9-A011-3E063AFCE300}"/>
              </a:ext>
            </a:extLst>
          </p:cNvPr>
          <p:cNvSpPr>
            <a:spLocks noGrp="1"/>
          </p:cNvSpPr>
          <p:nvPr>
            <p:ph type="body" sz="quarter" idx="16"/>
          </p:nvPr>
        </p:nvSpPr>
        <p:spPr/>
        <p:txBody>
          <a:bodyPr/>
          <a:lstStyle/>
          <a:p>
            <a:r>
              <a:rPr lang="de-DE" dirty="0"/>
              <a:t>01.</a:t>
            </a:r>
          </a:p>
        </p:txBody>
      </p:sp>
      <p:sp>
        <p:nvSpPr>
          <p:cNvPr id="23" name="Text Placeholder 22">
            <a:extLst>
              <a:ext uri="{FF2B5EF4-FFF2-40B4-BE49-F238E27FC236}">
                <a16:creationId xmlns:a16="http://schemas.microsoft.com/office/drawing/2014/main" id="{2DBF81DC-B4CF-4FF3-92CA-FB8B13A4CBE0}"/>
              </a:ext>
            </a:extLst>
          </p:cNvPr>
          <p:cNvSpPr>
            <a:spLocks noGrp="1"/>
          </p:cNvSpPr>
          <p:nvPr>
            <p:ph type="body" sz="quarter" idx="17"/>
          </p:nvPr>
        </p:nvSpPr>
        <p:spPr/>
        <p:txBody>
          <a:bodyPr/>
          <a:lstStyle/>
          <a:p>
            <a:r>
              <a:rPr lang="de-DE"/>
              <a:t>02.</a:t>
            </a:r>
          </a:p>
        </p:txBody>
      </p:sp>
      <p:sp>
        <p:nvSpPr>
          <p:cNvPr id="24" name="Text Placeholder 23">
            <a:extLst>
              <a:ext uri="{FF2B5EF4-FFF2-40B4-BE49-F238E27FC236}">
                <a16:creationId xmlns:a16="http://schemas.microsoft.com/office/drawing/2014/main" id="{8A219909-D324-4873-93CF-E447CB69C015}"/>
              </a:ext>
            </a:extLst>
          </p:cNvPr>
          <p:cNvSpPr>
            <a:spLocks noGrp="1"/>
          </p:cNvSpPr>
          <p:nvPr>
            <p:ph type="body" sz="quarter" idx="18"/>
          </p:nvPr>
        </p:nvSpPr>
        <p:spPr/>
        <p:txBody>
          <a:bodyPr/>
          <a:lstStyle/>
          <a:p>
            <a:r>
              <a:rPr lang="de-DE"/>
              <a:t>03.</a:t>
            </a:r>
          </a:p>
        </p:txBody>
      </p:sp>
      <p:sp>
        <p:nvSpPr>
          <p:cNvPr id="25" name="Text Placeholder 24">
            <a:extLst>
              <a:ext uri="{FF2B5EF4-FFF2-40B4-BE49-F238E27FC236}">
                <a16:creationId xmlns:a16="http://schemas.microsoft.com/office/drawing/2014/main" id="{AB401797-832E-4AE9-B8C3-B994D0AE4568}"/>
              </a:ext>
            </a:extLst>
          </p:cNvPr>
          <p:cNvSpPr>
            <a:spLocks noGrp="1"/>
          </p:cNvSpPr>
          <p:nvPr>
            <p:ph type="body" sz="quarter" idx="19"/>
          </p:nvPr>
        </p:nvSpPr>
        <p:spPr/>
        <p:txBody>
          <a:bodyPr/>
          <a:lstStyle/>
          <a:p>
            <a:r>
              <a:rPr lang="de-DE"/>
              <a:t>04.</a:t>
            </a:r>
          </a:p>
        </p:txBody>
      </p:sp>
      <p:sp>
        <p:nvSpPr>
          <p:cNvPr id="26" name="Text Placeholder 25">
            <a:extLst>
              <a:ext uri="{FF2B5EF4-FFF2-40B4-BE49-F238E27FC236}">
                <a16:creationId xmlns:a16="http://schemas.microsoft.com/office/drawing/2014/main" id="{CC2D529C-DFE8-4A01-89E4-FF43690C238A}"/>
              </a:ext>
            </a:extLst>
          </p:cNvPr>
          <p:cNvSpPr>
            <a:spLocks noGrp="1"/>
          </p:cNvSpPr>
          <p:nvPr>
            <p:ph type="body" sz="quarter" idx="20"/>
          </p:nvPr>
        </p:nvSpPr>
        <p:spPr/>
        <p:txBody>
          <a:bodyPr/>
          <a:lstStyle/>
          <a:p>
            <a:r>
              <a:rPr lang="de-DE"/>
              <a:t>05.</a:t>
            </a:r>
          </a:p>
        </p:txBody>
      </p:sp>
      <p:sp>
        <p:nvSpPr>
          <p:cNvPr id="28" name="Slide Number Placeholder 5">
            <a:extLst>
              <a:ext uri="{FF2B5EF4-FFF2-40B4-BE49-F238E27FC236}">
                <a16:creationId xmlns:a16="http://schemas.microsoft.com/office/drawing/2014/main" id="{271ABBF6-D4FA-4A9C-BCAE-FC91C4693C39}"/>
              </a:ext>
            </a:extLst>
          </p:cNvPr>
          <p:cNvSpPr>
            <a:spLocks noGrp="1"/>
          </p:cNvSpPr>
          <p:nvPr>
            <p:ph type="sldNum" sz="quarter" idx="4"/>
          </p:nvPr>
        </p:nvSpPr>
        <p:spPr>
          <a:xfrm>
            <a:off x="4350366"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2</a:t>
            </a:fld>
            <a:endParaRPr lang="nl-NL" dirty="0"/>
          </a:p>
        </p:txBody>
      </p:sp>
    </p:spTree>
    <p:extLst>
      <p:ext uri="{BB962C8B-B14F-4D97-AF65-F5344CB8AC3E}">
        <p14:creationId xmlns:p14="http://schemas.microsoft.com/office/powerpoint/2010/main" val="2318591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CCBF2C-DFDE-4636-BEF0-C2271C3DF5DC}"/>
              </a:ext>
            </a:extLst>
          </p:cNvPr>
          <p:cNvSpPr>
            <a:spLocks noGrp="1"/>
          </p:cNvSpPr>
          <p:nvPr>
            <p:ph type="title"/>
          </p:nvPr>
        </p:nvSpPr>
        <p:spPr/>
        <p:txBody>
          <a:bodyPr/>
          <a:lstStyle/>
          <a:p>
            <a:r>
              <a:rPr lang="de-DE"/>
              <a:t>Unify Rooms Warteraum</a:t>
            </a:r>
          </a:p>
        </p:txBody>
      </p:sp>
      <p:sp>
        <p:nvSpPr>
          <p:cNvPr id="4" name="Text Placeholder 3">
            <a:extLst>
              <a:ext uri="{FF2B5EF4-FFF2-40B4-BE49-F238E27FC236}">
                <a16:creationId xmlns:a16="http://schemas.microsoft.com/office/drawing/2014/main" id="{0E7D7C2F-CA7F-4458-AA13-FAA42A59303C}"/>
              </a:ext>
            </a:extLst>
          </p:cNvPr>
          <p:cNvSpPr>
            <a:spLocks noGrp="1"/>
          </p:cNvSpPr>
          <p:nvPr>
            <p:ph type="body" sz="quarter" idx="10"/>
          </p:nvPr>
        </p:nvSpPr>
        <p:spPr/>
        <p:txBody>
          <a:bodyPr/>
          <a:lstStyle/>
          <a:p>
            <a:r>
              <a:rPr lang="de-DE"/>
              <a:t>Lobby-Steuerelemente</a:t>
            </a:r>
          </a:p>
        </p:txBody>
      </p:sp>
      <p:sp>
        <p:nvSpPr>
          <p:cNvPr id="5" name="Slide Number Placeholder 4">
            <a:extLst>
              <a:ext uri="{FF2B5EF4-FFF2-40B4-BE49-F238E27FC236}">
                <a16:creationId xmlns:a16="http://schemas.microsoft.com/office/drawing/2014/main" id="{59AF8D5B-69CD-4F47-967A-653B053D2E77}"/>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20</a:t>
            </a:fld>
            <a:endParaRPr lang="nl-NL" dirty="0"/>
          </a:p>
        </p:txBody>
      </p:sp>
      <p:sp>
        <p:nvSpPr>
          <p:cNvPr id="6" name="Content Placeholder 1">
            <a:extLst>
              <a:ext uri="{FF2B5EF4-FFF2-40B4-BE49-F238E27FC236}">
                <a16:creationId xmlns:a16="http://schemas.microsoft.com/office/drawing/2014/main" id="{F2FC27FB-FE7D-426B-81D4-6CF984FCE4F8}"/>
              </a:ext>
            </a:extLst>
          </p:cNvPr>
          <p:cNvSpPr>
            <a:spLocks noGrp="1"/>
          </p:cNvSpPr>
          <p:nvPr>
            <p:ph idx="1"/>
          </p:nvPr>
        </p:nvSpPr>
        <p:spPr>
          <a:xfrm>
            <a:off x="227660" y="987574"/>
            <a:ext cx="4292089" cy="3584426"/>
          </a:xfrm>
        </p:spPr>
        <p:txBody>
          <a:bodyPr/>
          <a:lstStyle/>
          <a:p>
            <a:endParaRPr lang="en-GB" sz="2000" dirty="0">
              <a:latin typeface="+mj-lt"/>
            </a:endParaRPr>
          </a:p>
          <a:p>
            <a:r>
              <a:rPr lang="de-DE" sz="1600" dirty="0">
                <a:latin typeface="+mn-lt"/>
              </a:rPr>
              <a:t>Unify Rooms berücksichtigt die für den Warteraum konfigurierten Einstellungen der Besprechung</a:t>
            </a:r>
            <a:r>
              <a:rPr lang="de-DE" sz="1600" dirty="0">
                <a:latin typeface="+mj-lt"/>
              </a:rPr>
              <a:t>.</a:t>
            </a:r>
          </a:p>
          <a:p>
            <a:endParaRPr lang="en-GB" sz="1600" dirty="0">
              <a:latin typeface="+mj-lt"/>
            </a:endParaRPr>
          </a:p>
          <a:p>
            <a:r>
              <a:rPr lang="de-DE" sz="1600" dirty="0">
                <a:latin typeface="+mn-lt"/>
              </a:rPr>
              <a:t>Wenn </a:t>
            </a:r>
            <a:r>
              <a:rPr lang="de-DE" sz="1600" dirty="0" err="1">
                <a:latin typeface="+mn-lt"/>
              </a:rPr>
              <a:t>Rooms</a:t>
            </a:r>
            <a:r>
              <a:rPr lang="de-DE" sz="1600" dirty="0">
                <a:latin typeface="+mn-lt"/>
              </a:rPr>
              <a:t>-Nutzer </a:t>
            </a:r>
            <a:r>
              <a:rPr lang="de-DE" sz="1600" b="1" dirty="0">
                <a:latin typeface="+mn-lt"/>
              </a:rPr>
              <a:t>vor</a:t>
            </a:r>
            <a:r>
              <a:rPr lang="de-DE" sz="1600" dirty="0">
                <a:latin typeface="+mn-lt"/>
              </a:rPr>
              <a:t> dem Gastgeber der Besprechung beitreten, wird „</a:t>
            </a:r>
            <a:r>
              <a:rPr lang="de-DE" sz="1600" dirty="0" err="1">
                <a:latin typeface="+mn-lt"/>
              </a:rPr>
              <a:t>Rooms</a:t>
            </a:r>
            <a:r>
              <a:rPr lang="de-DE" sz="1600" dirty="0">
                <a:latin typeface="+mn-lt"/>
              </a:rPr>
              <a:t>“ automatisch zum Moderator und verhindert damit unnötige Verzögerungen im Warteraum. </a:t>
            </a:r>
          </a:p>
        </p:txBody>
      </p:sp>
      <p:pic>
        <p:nvPicPr>
          <p:cNvPr id="10" name="Picture 9" descr="Unify Rooms large tv displaying the waiting in lobby message.">
            <a:extLst>
              <a:ext uri="{FF2B5EF4-FFF2-40B4-BE49-F238E27FC236}">
                <a16:creationId xmlns:a16="http://schemas.microsoft.com/office/drawing/2014/main" id="{AAEA3F3D-DA94-457B-BD4B-6CD08690C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1662" y="984235"/>
            <a:ext cx="3242752" cy="2007418"/>
          </a:xfrm>
          <a:prstGeom prst="rect">
            <a:avLst/>
          </a:prstGeom>
        </p:spPr>
      </p:pic>
      <p:pic>
        <p:nvPicPr>
          <p:cNvPr id="8" name="Picture 7" descr="Unify Rooms on iPad showing the wait in lobby message.">
            <a:extLst>
              <a:ext uri="{FF2B5EF4-FFF2-40B4-BE49-F238E27FC236}">
                <a16:creationId xmlns:a16="http://schemas.microsoft.com/office/drawing/2014/main" id="{5F755FB0-0CCE-42AA-B54B-CB3EA7827E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2449" y="3123034"/>
            <a:ext cx="1601178" cy="1228431"/>
          </a:xfrm>
          <a:prstGeom prst="rect">
            <a:avLst/>
          </a:prstGeom>
        </p:spPr>
      </p:pic>
      <p:grpSp>
        <p:nvGrpSpPr>
          <p:cNvPr id="12" name="Group 11">
            <a:extLst>
              <a:ext uri="{FF2B5EF4-FFF2-40B4-BE49-F238E27FC236}">
                <a16:creationId xmlns:a16="http://schemas.microsoft.com/office/drawing/2014/main" id="{A9DCE060-DC22-4932-8F49-326F90B3AD52}"/>
              </a:ext>
            </a:extLst>
          </p:cNvPr>
          <p:cNvGrpSpPr/>
          <p:nvPr/>
        </p:nvGrpSpPr>
        <p:grpSpPr>
          <a:xfrm>
            <a:off x="282660" y="4762970"/>
            <a:ext cx="2268405" cy="239832"/>
            <a:chOff x="227660" y="4762970"/>
            <a:chExt cx="2268405" cy="239832"/>
          </a:xfrm>
        </p:grpSpPr>
        <p:pic>
          <p:nvPicPr>
            <p:cNvPr id="13" name="Picture 12" descr="A picture containing text, building, window&#10;&#10;Description automatically generated">
              <a:extLst>
                <a:ext uri="{FF2B5EF4-FFF2-40B4-BE49-F238E27FC236}">
                  <a16:creationId xmlns:a16="http://schemas.microsoft.com/office/drawing/2014/main" id="{BD08AFE9-4D86-4462-BEA1-88E348120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FD582FF5-DA07-4423-AA22-75CD84CF45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5" name="Picture 14" descr="Icon&#10;&#10;Description automatically generated">
              <a:extLst>
                <a:ext uri="{FF2B5EF4-FFF2-40B4-BE49-F238E27FC236}">
                  <a16:creationId xmlns:a16="http://schemas.microsoft.com/office/drawing/2014/main" id="{6E92BB95-7779-4535-8A47-E61634F562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432418E6-6862-4179-8A4E-A519D4D961EE}"/>
                </a:ext>
              </a:extLst>
            </p:cNvPr>
            <p:cNvSpPr txBox="1"/>
            <p:nvPr/>
          </p:nvSpPr>
          <p:spPr>
            <a:xfrm>
              <a:off x="746927" y="4802747"/>
              <a:ext cx="1749138"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sp>
        <p:nvSpPr>
          <p:cNvPr id="17" name="TextBox 16">
            <a:extLst>
              <a:ext uri="{FF2B5EF4-FFF2-40B4-BE49-F238E27FC236}">
                <a16:creationId xmlns:a16="http://schemas.microsoft.com/office/drawing/2014/main" id="{2A1B5348-0B50-4C89-9E63-6BEF44D4E6B8}"/>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1638171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Unify Rooms Controller displaying participants in lobby controls and options.">
            <a:extLst>
              <a:ext uri="{FF2B5EF4-FFF2-40B4-BE49-F238E27FC236}">
                <a16:creationId xmlns:a16="http://schemas.microsoft.com/office/drawing/2014/main" id="{7182FF24-C925-4A72-BB1B-CCDBFB86C2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843" y="1230320"/>
            <a:ext cx="3761061" cy="2696247"/>
          </a:xfrm>
          <a:prstGeom prst="rect">
            <a:avLst/>
          </a:prstGeom>
        </p:spPr>
      </p:pic>
      <p:sp>
        <p:nvSpPr>
          <p:cNvPr id="3" name="Title 2">
            <a:extLst>
              <a:ext uri="{FF2B5EF4-FFF2-40B4-BE49-F238E27FC236}">
                <a16:creationId xmlns:a16="http://schemas.microsoft.com/office/drawing/2014/main" id="{D6CCBF2C-DFDE-4636-BEF0-C2271C3DF5DC}"/>
              </a:ext>
            </a:extLst>
          </p:cNvPr>
          <p:cNvSpPr>
            <a:spLocks noGrp="1"/>
          </p:cNvSpPr>
          <p:nvPr>
            <p:ph type="title"/>
          </p:nvPr>
        </p:nvSpPr>
        <p:spPr/>
        <p:txBody>
          <a:bodyPr/>
          <a:lstStyle/>
          <a:p>
            <a:r>
              <a:rPr lang="de-DE"/>
              <a:t>Unify Rooms Warteraum</a:t>
            </a:r>
          </a:p>
        </p:txBody>
      </p:sp>
      <p:sp>
        <p:nvSpPr>
          <p:cNvPr id="4" name="Text Placeholder 3">
            <a:extLst>
              <a:ext uri="{FF2B5EF4-FFF2-40B4-BE49-F238E27FC236}">
                <a16:creationId xmlns:a16="http://schemas.microsoft.com/office/drawing/2014/main" id="{0E7D7C2F-CA7F-4458-AA13-FAA42A59303C}"/>
              </a:ext>
            </a:extLst>
          </p:cNvPr>
          <p:cNvSpPr>
            <a:spLocks noGrp="1"/>
          </p:cNvSpPr>
          <p:nvPr>
            <p:ph type="body" sz="quarter" idx="10"/>
          </p:nvPr>
        </p:nvSpPr>
        <p:spPr/>
        <p:txBody>
          <a:bodyPr/>
          <a:lstStyle/>
          <a:p>
            <a:r>
              <a:rPr lang="de-DE"/>
              <a:t>Lobby-Steuerelemente</a:t>
            </a:r>
          </a:p>
        </p:txBody>
      </p:sp>
      <p:sp>
        <p:nvSpPr>
          <p:cNvPr id="5" name="Slide Number Placeholder 4">
            <a:extLst>
              <a:ext uri="{FF2B5EF4-FFF2-40B4-BE49-F238E27FC236}">
                <a16:creationId xmlns:a16="http://schemas.microsoft.com/office/drawing/2014/main" id="{59AF8D5B-69CD-4F47-967A-653B053D2E77}"/>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21</a:t>
            </a:fld>
            <a:endParaRPr lang="nl-NL" dirty="0"/>
          </a:p>
        </p:txBody>
      </p:sp>
      <p:sp>
        <p:nvSpPr>
          <p:cNvPr id="6" name="Content Placeholder 1">
            <a:extLst>
              <a:ext uri="{FF2B5EF4-FFF2-40B4-BE49-F238E27FC236}">
                <a16:creationId xmlns:a16="http://schemas.microsoft.com/office/drawing/2014/main" id="{F2FC27FB-FE7D-426B-81D4-6CF984FCE4F8}"/>
              </a:ext>
            </a:extLst>
          </p:cNvPr>
          <p:cNvSpPr>
            <a:spLocks noGrp="1"/>
          </p:cNvSpPr>
          <p:nvPr>
            <p:ph idx="1"/>
          </p:nvPr>
        </p:nvSpPr>
        <p:spPr>
          <a:xfrm>
            <a:off x="227660" y="1102253"/>
            <a:ext cx="4292089" cy="2938993"/>
          </a:xfrm>
        </p:spPr>
        <p:txBody>
          <a:bodyPr/>
          <a:lstStyle/>
          <a:p>
            <a:pPr>
              <a:spcAft>
                <a:spcPts val="1200"/>
              </a:spcAft>
            </a:pPr>
            <a:r>
              <a:rPr lang="de-DE" sz="1600" dirty="0">
                <a:latin typeface="+mn-lt"/>
              </a:rPr>
              <a:t>Wenn Unify Rooms ein Moderator einer Besprechung ist, kann der Rooms-Benutzer den wartenden Teilnehmern vom Controller aus den Zutritt erlauben oder verweigern.</a:t>
            </a:r>
          </a:p>
          <a:p>
            <a:pPr>
              <a:spcAft>
                <a:spcPts val="1200"/>
              </a:spcAft>
            </a:pPr>
            <a:r>
              <a:rPr lang="de-DE" sz="1600" dirty="0">
                <a:latin typeface="+mn-lt"/>
              </a:rPr>
              <a:t>Der Unify-Rooms-Benutzer kann auch alle wartenden Teilnehmer zulassen oder einen Teilnehmer vorübergehend in den Warteraum zurückversetzen - zum Beispiel in Szenarien für Bewerbungsgespräche.</a:t>
            </a:r>
            <a:endParaRPr lang="en-GB" dirty="0">
              <a:latin typeface="+mj-lt"/>
            </a:endParaRPr>
          </a:p>
        </p:txBody>
      </p:sp>
      <p:grpSp>
        <p:nvGrpSpPr>
          <p:cNvPr id="9" name="Group 8">
            <a:extLst>
              <a:ext uri="{FF2B5EF4-FFF2-40B4-BE49-F238E27FC236}">
                <a16:creationId xmlns:a16="http://schemas.microsoft.com/office/drawing/2014/main" id="{F07A93CF-6DBA-4F98-B1C8-91FAFD39D8D9}"/>
              </a:ext>
            </a:extLst>
          </p:cNvPr>
          <p:cNvGrpSpPr/>
          <p:nvPr/>
        </p:nvGrpSpPr>
        <p:grpSpPr>
          <a:xfrm>
            <a:off x="282660" y="4762970"/>
            <a:ext cx="3022167" cy="239832"/>
            <a:chOff x="227660" y="4762970"/>
            <a:chExt cx="3022167" cy="239832"/>
          </a:xfrm>
        </p:grpSpPr>
        <p:pic>
          <p:nvPicPr>
            <p:cNvPr id="10" name="Picture 9" descr="A picture containing text, building, window&#10;&#10;Description automatically generated">
              <a:extLst>
                <a:ext uri="{FF2B5EF4-FFF2-40B4-BE49-F238E27FC236}">
                  <a16:creationId xmlns:a16="http://schemas.microsoft.com/office/drawing/2014/main" id="{87D7F254-CA18-4E11-9BFC-232E37614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1" name="Picture 10" descr="Icon&#10;&#10;Description automatically generated">
              <a:extLst>
                <a:ext uri="{FF2B5EF4-FFF2-40B4-BE49-F238E27FC236}">
                  <a16:creationId xmlns:a16="http://schemas.microsoft.com/office/drawing/2014/main" id="{5D7E3A49-8DB9-4561-B87F-AF73BC03F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2" name="Picture 11" descr="Icon&#10;&#10;Description automatically generated">
              <a:extLst>
                <a:ext uri="{FF2B5EF4-FFF2-40B4-BE49-F238E27FC236}">
                  <a16:creationId xmlns:a16="http://schemas.microsoft.com/office/drawing/2014/main" id="{80072676-FA7F-41DA-A51D-B1742DEF1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3" name="TextBox 12">
              <a:extLst>
                <a:ext uri="{FF2B5EF4-FFF2-40B4-BE49-F238E27FC236}">
                  <a16:creationId xmlns:a16="http://schemas.microsoft.com/office/drawing/2014/main" id="{39B4BD13-643F-4570-887E-1B35F88F95F9}"/>
                </a:ext>
              </a:extLst>
            </p:cNvPr>
            <p:cNvSpPr txBox="1"/>
            <p:nvPr/>
          </p:nvSpPr>
          <p:spPr>
            <a:xfrm>
              <a:off x="746927" y="4802747"/>
              <a:ext cx="2502900"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sp>
        <p:nvSpPr>
          <p:cNvPr id="14" name="TextBox 13">
            <a:extLst>
              <a:ext uri="{FF2B5EF4-FFF2-40B4-BE49-F238E27FC236}">
                <a16:creationId xmlns:a16="http://schemas.microsoft.com/office/drawing/2014/main" id="{E460A9AA-C7D5-4154-A788-42C2B376C6A2}"/>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3030076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CB4DDC-8E23-4400-B67A-E7E80D329CEA}"/>
              </a:ext>
            </a:extLst>
          </p:cNvPr>
          <p:cNvSpPr>
            <a:spLocks noGrp="1"/>
          </p:cNvSpPr>
          <p:nvPr>
            <p:ph type="title"/>
          </p:nvPr>
        </p:nvSpPr>
        <p:spPr/>
        <p:txBody>
          <a:bodyPr/>
          <a:lstStyle/>
          <a:p>
            <a:r>
              <a:rPr lang="de-DE"/>
              <a:t>Unify Rooms-Moderation</a:t>
            </a:r>
          </a:p>
        </p:txBody>
      </p:sp>
      <p:sp>
        <p:nvSpPr>
          <p:cNvPr id="4" name="Text Placeholder 3">
            <a:extLst>
              <a:ext uri="{FF2B5EF4-FFF2-40B4-BE49-F238E27FC236}">
                <a16:creationId xmlns:a16="http://schemas.microsoft.com/office/drawing/2014/main" id="{B58D460D-3DEC-4C2E-9822-BE6FA58E2F71}"/>
              </a:ext>
            </a:extLst>
          </p:cNvPr>
          <p:cNvSpPr>
            <a:spLocks noGrp="1"/>
          </p:cNvSpPr>
          <p:nvPr>
            <p:ph type="body" sz="quarter" idx="10"/>
          </p:nvPr>
        </p:nvSpPr>
        <p:spPr/>
        <p:txBody>
          <a:bodyPr/>
          <a:lstStyle/>
          <a:p>
            <a:r>
              <a:rPr lang="de-DE"/>
              <a:t>Sichere Umgebung für Besprechungen</a:t>
            </a:r>
          </a:p>
        </p:txBody>
      </p:sp>
      <p:sp>
        <p:nvSpPr>
          <p:cNvPr id="5" name="Slide Number Placeholder 4">
            <a:extLst>
              <a:ext uri="{FF2B5EF4-FFF2-40B4-BE49-F238E27FC236}">
                <a16:creationId xmlns:a16="http://schemas.microsoft.com/office/drawing/2014/main" id="{A9C976FE-7749-4654-AD8D-B29B38C67948}"/>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22</a:t>
            </a:fld>
            <a:endParaRPr lang="nl-NL" dirty="0"/>
          </a:p>
        </p:txBody>
      </p:sp>
      <p:pic>
        <p:nvPicPr>
          <p:cNvPr id="11" name="Content Placeholder 10" descr="Unify Rooms Controller displaying moderation and participant choices while they are in lobby.">
            <a:extLst>
              <a:ext uri="{FF2B5EF4-FFF2-40B4-BE49-F238E27FC236}">
                <a16:creationId xmlns:a16="http://schemas.microsoft.com/office/drawing/2014/main" id="{DB42A77E-6E93-4C04-866F-312AF5CF30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916" r="6284"/>
          <a:stretch/>
        </p:blipFill>
        <p:spPr>
          <a:xfrm>
            <a:off x="227660" y="993895"/>
            <a:ext cx="4344340" cy="3667811"/>
          </a:xfrm>
        </p:spPr>
      </p:pic>
      <p:sp>
        <p:nvSpPr>
          <p:cNvPr id="13" name="Content Placeholder 1">
            <a:extLst>
              <a:ext uri="{FF2B5EF4-FFF2-40B4-BE49-F238E27FC236}">
                <a16:creationId xmlns:a16="http://schemas.microsoft.com/office/drawing/2014/main" id="{D0701920-5DC0-4C01-9756-31E93C23A99A}"/>
              </a:ext>
            </a:extLst>
          </p:cNvPr>
          <p:cNvSpPr txBox="1">
            <a:spLocks/>
          </p:cNvSpPr>
          <p:nvPr/>
        </p:nvSpPr>
        <p:spPr bwMode="invGray">
          <a:xfrm>
            <a:off x="4572000" y="1051561"/>
            <a:ext cx="4288536" cy="3581250"/>
          </a:xfrm>
          <a:prstGeom prst="rect">
            <a:avLst/>
          </a:prstGeom>
        </p:spPr>
        <p:txBody>
          <a:bodyPr vert="horz" lIns="91440" tIns="45720" rIns="91440" bIns="4572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800"/>
              </a:spcAft>
            </a:pPr>
            <a:r>
              <a:rPr lang="de-DE" sz="1200" dirty="0">
                <a:latin typeface="+mn-lt"/>
              </a:rPr>
              <a:t>Wenn Unify Rooms ein Moderator einer Besprechung ist, kann der Rooms-Benutzer den wartenden Teilnehmern vom Controller aus den Zutritt erlauben oder verweigern.</a:t>
            </a:r>
          </a:p>
          <a:p>
            <a:pPr>
              <a:spcAft>
                <a:spcPts val="800"/>
              </a:spcAft>
            </a:pPr>
            <a:r>
              <a:rPr lang="de-DE" sz="1200" dirty="0">
                <a:latin typeface="+mn-lt"/>
              </a:rPr>
              <a:t>Der Unify-Rooms-Benutzer kann auch alle wartenden Teilnehmer zulassen oder einen Teilnehmer vorübergehend in den Warteraum zurückversetzen - zum Beispiel in Szenarien für Bewerbungsgespräche.</a:t>
            </a:r>
          </a:p>
          <a:p>
            <a:pPr>
              <a:spcAft>
                <a:spcPts val="800"/>
              </a:spcAft>
            </a:pPr>
            <a:r>
              <a:rPr lang="de-DE" sz="1200" dirty="0" err="1">
                <a:latin typeface="+mn-lt"/>
              </a:rPr>
              <a:t>Room</a:t>
            </a:r>
            <a:r>
              <a:rPr lang="de-DE" sz="1200" dirty="0">
                <a:latin typeface="+mn-lt"/>
              </a:rPr>
              <a:t>-Moderatoren können die Videofunktion anderer Teilnehmer verwalten (sie können sie auffordern, die Kamera auszuschalten; sie ausschalten, aber dem Benutzer erlauben, sie wieder zu aktivieren; ihre Kameras ausschalten und das erneute Aktivieren verbieten)</a:t>
            </a:r>
          </a:p>
          <a:p>
            <a:pPr>
              <a:spcAft>
                <a:spcPts val="800"/>
              </a:spcAft>
            </a:pPr>
            <a:r>
              <a:rPr lang="de-DE" sz="1200" dirty="0">
                <a:latin typeface="+mn-lt"/>
              </a:rPr>
              <a:t>Bei vorzeitigem Verlassen einer Besprechung wird der Moderator aufgefordert, einen neuen Moderator zu bestimmen.</a:t>
            </a:r>
          </a:p>
        </p:txBody>
      </p:sp>
      <p:sp>
        <p:nvSpPr>
          <p:cNvPr id="17" name="Freeform: Shape 16">
            <a:extLst>
              <a:ext uri="{FF2B5EF4-FFF2-40B4-BE49-F238E27FC236}">
                <a16:creationId xmlns:a16="http://schemas.microsoft.com/office/drawing/2014/main" id="{8C308025-C014-4331-81BA-CB8337E77940}"/>
              </a:ext>
            </a:extLst>
          </p:cNvPr>
          <p:cNvSpPr/>
          <p:nvPr/>
        </p:nvSpPr>
        <p:spPr>
          <a:xfrm>
            <a:off x="2641283" y="2238375"/>
            <a:ext cx="1297305" cy="1824037"/>
          </a:xfrm>
          <a:custGeom>
            <a:avLst/>
            <a:gdLst>
              <a:gd name="connsiteX0" fmla="*/ 7143 w 1223962"/>
              <a:gd name="connsiteY0" fmla="*/ 0 h 1812132"/>
              <a:gd name="connsiteX1" fmla="*/ 1223962 w 1223962"/>
              <a:gd name="connsiteY1" fmla="*/ 0 h 1812132"/>
              <a:gd name="connsiteX2" fmla="*/ 1212056 w 1223962"/>
              <a:gd name="connsiteY2" fmla="*/ 1728788 h 1812132"/>
              <a:gd name="connsiteX3" fmla="*/ 664368 w 1223962"/>
              <a:gd name="connsiteY3" fmla="*/ 1745457 h 1812132"/>
              <a:gd name="connsiteX4" fmla="*/ 628650 w 1223962"/>
              <a:gd name="connsiteY4" fmla="*/ 1812132 h 1812132"/>
              <a:gd name="connsiteX5" fmla="*/ 607218 w 1223962"/>
              <a:gd name="connsiteY5" fmla="*/ 1807369 h 1812132"/>
              <a:gd name="connsiteX6" fmla="*/ 557212 w 1223962"/>
              <a:gd name="connsiteY6" fmla="*/ 1747838 h 1812132"/>
              <a:gd name="connsiteX7" fmla="*/ 0 w 1223962"/>
              <a:gd name="connsiteY7" fmla="*/ 1762125 h 1812132"/>
              <a:gd name="connsiteX8" fmla="*/ 7143 w 1223962"/>
              <a:gd name="connsiteY8" fmla="*/ 0 h 181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62" h="1812132">
                <a:moveTo>
                  <a:pt x="7143" y="0"/>
                </a:moveTo>
                <a:lnTo>
                  <a:pt x="1223962" y="0"/>
                </a:lnTo>
                <a:cubicBezTo>
                  <a:pt x="1219993" y="576263"/>
                  <a:pt x="1216025" y="1152525"/>
                  <a:pt x="1212056" y="1728788"/>
                </a:cubicBezTo>
                <a:lnTo>
                  <a:pt x="664368" y="1745457"/>
                </a:lnTo>
                <a:lnTo>
                  <a:pt x="628650" y="1812132"/>
                </a:lnTo>
                <a:lnTo>
                  <a:pt x="607218" y="1807369"/>
                </a:lnTo>
                <a:lnTo>
                  <a:pt x="557212" y="1747838"/>
                </a:lnTo>
                <a:lnTo>
                  <a:pt x="0" y="1762125"/>
                </a:lnTo>
                <a:lnTo>
                  <a:pt x="7143" y="0"/>
                </a:lnTo>
                <a:close/>
              </a:path>
            </a:pathLst>
          </a:custGeom>
          <a:noFill/>
          <a:ln>
            <a:solidFill>
              <a:srgbClr val="FF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8274770-3962-46DF-B2F3-50D12C2E6BD7}"/>
              </a:ext>
            </a:extLst>
          </p:cNvPr>
          <p:cNvGrpSpPr/>
          <p:nvPr/>
        </p:nvGrpSpPr>
        <p:grpSpPr>
          <a:xfrm>
            <a:off x="282660" y="4762970"/>
            <a:ext cx="2413623" cy="239832"/>
            <a:chOff x="227660" y="4762970"/>
            <a:chExt cx="2413623" cy="239832"/>
          </a:xfrm>
        </p:grpSpPr>
        <p:pic>
          <p:nvPicPr>
            <p:cNvPr id="12" name="Picture 11" descr="A picture containing text, building, window&#10;&#10;Description automatically generated">
              <a:extLst>
                <a:ext uri="{FF2B5EF4-FFF2-40B4-BE49-F238E27FC236}">
                  <a16:creationId xmlns:a16="http://schemas.microsoft.com/office/drawing/2014/main" id="{EBEF9819-2BE7-4E76-93D6-FB27EE00A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E911A6F2-5DDB-4E21-9206-1120E85E99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5" name="Picture 14" descr="Icon&#10;&#10;Description automatically generated">
              <a:extLst>
                <a:ext uri="{FF2B5EF4-FFF2-40B4-BE49-F238E27FC236}">
                  <a16:creationId xmlns:a16="http://schemas.microsoft.com/office/drawing/2014/main" id="{00F307D9-9B61-43E2-93EC-8ECD92C29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3A1512B-86D1-4DC8-A50D-5C0B3D9D93C1}"/>
                </a:ext>
              </a:extLst>
            </p:cNvPr>
            <p:cNvSpPr txBox="1"/>
            <p:nvPr/>
          </p:nvSpPr>
          <p:spPr>
            <a:xfrm>
              <a:off x="746927" y="4802747"/>
              <a:ext cx="1894356"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sp>
        <p:nvSpPr>
          <p:cNvPr id="18" name="TextBox 17">
            <a:extLst>
              <a:ext uri="{FF2B5EF4-FFF2-40B4-BE49-F238E27FC236}">
                <a16:creationId xmlns:a16="http://schemas.microsoft.com/office/drawing/2014/main" id="{6B61A1FB-04BF-46CC-973D-0DD1D9822C85}"/>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2557145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4F68CF-95FB-4D4A-B24F-085379527018}"/>
              </a:ext>
            </a:extLst>
          </p:cNvPr>
          <p:cNvSpPr>
            <a:spLocks noGrp="1"/>
          </p:cNvSpPr>
          <p:nvPr>
            <p:ph type="body" sz="quarter" idx="10"/>
          </p:nvPr>
        </p:nvSpPr>
        <p:spPr/>
        <p:txBody>
          <a:bodyPr/>
          <a:lstStyle/>
          <a:p>
            <a:r>
              <a:rPr lang="de-DE" dirty="0"/>
              <a:t>Kommende Entwicklungen</a:t>
            </a:r>
          </a:p>
        </p:txBody>
      </p:sp>
      <p:sp>
        <p:nvSpPr>
          <p:cNvPr id="3" name="Text Placeholder 2">
            <a:extLst>
              <a:ext uri="{FF2B5EF4-FFF2-40B4-BE49-F238E27FC236}">
                <a16:creationId xmlns:a16="http://schemas.microsoft.com/office/drawing/2014/main" id="{D69425F7-DF31-4D17-B8D4-FF7BA6E1031A}"/>
              </a:ext>
            </a:extLst>
          </p:cNvPr>
          <p:cNvSpPr>
            <a:spLocks noGrp="1"/>
          </p:cNvSpPr>
          <p:nvPr>
            <p:ph type="body" sz="quarter" idx="16"/>
          </p:nvPr>
        </p:nvSpPr>
        <p:spPr>
          <a:xfrm>
            <a:off x="326682" y="1903268"/>
            <a:ext cx="495328" cy="430887"/>
          </a:xfrm>
        </p:spPr>
        <p:txBody>
          <a:bodyPr/>
          <a:lstStyle/>
          <a:p>
            <a:r>
              <a:rPr lang="en-GB" dirty="0"/>
              <a:t>03.</a:t>
            </a:r>
          </a:p>
        </p:txBody>
      </p:sp>
    </p:spTree>
    <p:extLst>
      <p:ext uri="{BB962C8B-B14F-4D97-AF65-F5344CB8AC3E}">
        <p14:creationId xmlns:p14="http://schemas.microsoft.com/office/powerpoint/2010/main" val="3775018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27660" y="987574"/>
            <a:ext cx="4754881" cy="3584426"/>
          </a:xfrm>
        </p:spPr>
        <p:txBody>
          <a:bodyPr/>
          <a:lstStyle/>
          <a:p>
            <a:endParaRPr lang="en-GB" sz="2000" dirty="0">
              <a:latin typeface="+mj-lt"/>
            </a:endParaRPr>
          </a:p>
          <a:p>
            <a:r>
              <a:rPr lang="de-DE" sz="1600" dirty="0">
                <a:latin typeface="+mn-lt"/>
              </a:rPr>
              <a:t>Entwickelt für eine sicherere </a:t>
            </a:r>
            <a:r>
              <a:rPr lang="de-DE" sz="1600" dirty="0">
                <a:solidFill>
                  <a:schemeClr val="accent1"/>
                </a:solidFill>
                <a:latin typeface="+mj-lt"/>
              </a:rPr>
              <a:t>berührungslose </a:t>
            </a:r>
            <a:r>
              <a:rPr lang="de-DE" sz="1600" dirty="0">
                <a:latin typeface="+mn-lt"/>
              </a:rPr>
              <a:t>Erfahrung im Konferenzraum, indem die persönlichen Geräte der Teilnehmer verwendet werden.*</a:t>
            </a:r>
          </a:p>
          <a:p>
            <a:endParaRPr lang="en-GB" sz="1600" dirty="0">
              <a:latin typeface="+mn-lt"/>
            </a:endParaRPr>
          </a:p>
          <a:p>
            <a:r>
              <a:rPr lang="de-DE" sz="1600" dirty="0">
                <a:latin typeface="+mn-lt"/>
              </a:rPr>
              <a:t>Sofortbesprechung in einem Raum starten</a:t>
            </a:r>
          </a:p>
          <a:p>
            <a:r>
              <a:rPr lang="de-DE" sz="1600" dirty="0">
                <a:latin typeface="+mn-lt"/>
              </a:rPr>
              <a:t>Von einem Raum aus an einer Besprechung teilnehmen</a:t>
            </a:r>
          </a:p>
          <a:p>
            <a:r>
              <a:rPr lang="de-DE" sz="1600" dirty="0">
                <a:latin typeface="+mn-lt"/>
              </a:rPr>
              <a:t>Audio und Video steuern </a:t>
            </a:r>
          </a:p>
          <a:p>
            <a:r>
              <a:rPr lang="de-DE" sz="1600" dirty="0">
                <a:latin typeface="+mn-lt"/>
              </a:rPr>
              <a:t>Besprechung verlassen</a:t>
            </a:r>
          </a:p>
          <a:p>
            <a:endParaRPr lang="en-GB" sz="1600" dirty="0">
              <a:latin typeface="+mn-lt"/>
            </a:endParaRPr>
          </a:p>
          <a:p>
            <a:endParaRPr lang="en-GB" sz="1600" dirty="0">
              <a:latin typeface="+mn-lt"/>
            </a:endParaRPr>
          </a:p>
          <a:p>
            <a:endParaRPr lang="en-GB" dirty="0">
              <a:latin typeface="+mj-lt"/>
            </a:endParaRP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p:txBody>
          <a:bodyPr/>
          <a:lstStyle/>
          <a:p>
            <a:r>
              <a:rPr lang="de-DE"/>
              <a:t>Persönliches Telefon als Unify Rooms Controller</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p:txBody>
          <a:bodyPr/>
          <a:lstStyle/>
          <a:p>
            <a:r>
              <a:rPr lang="de-DE" dirty="0"/>
              <a:t>Apple iPhone – Geplante Funktionen</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24</a:t>
            </a:fld>
            <a:endParaRPr lang="nl-NL" dirty="0"/>
          </a:p>
        </p:txBody>
      </p:sp>
      <p:grpSp>
        <p:nvGrpSpPr>
          <p:cNvPr id="3" name="Group 2">
            <a:extLst>
              <a:ext uri="{FF2B5EF4-FFF2-40B4-BE49-F238E27FC236}">
                <a16:creationId xmlns:a16="http://schemas.microsoft.com/office/drawing/2014/main" id="{42248223-9A88-4495-BF04-1A88DEDAF17D}"/>
              </a:ext>
            </a:extLst>
          </p:cNvPr>
          <p:cNvGrpSpPr/>
          <p:nvPr/>
        </p:nvGrpSpPr>
        <p:grpSpPr>
          <a:xfrm>
            <a:off x="282660" y="4762970"/>
            <a:ext cx="4024584" cy="239832"/>
            <a:chOff x="227660" y="4762970"/>
            <a:chExt cx="4024584" cy="239832"/>
          </a:xfrm>
        </p:grpSpPr>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363866" y="4802747"/>
              <a:ext cx="3888378" cy="200055"/>
            </a:xfrm>
            <a:prstGeom prst="rect">
              <a:avLst/>
            </a:prstGeom>
            <a:noFill/>
          </p:spPr>
          <p:txBody>
            <a:bodyPr wrap="square">
              <a:spAutoFit/>
            </a:bodyPr>
            <a:lstStyle/>
            <a:p>
              <a:pPr marL="164592" lvl="1" indent="0">
                <a:buNone/>
              </a:pPr>
              <a:r>
                <a:rPr lang="de-DE" sz="700" dirty="0">
                  <a:latin typeface="Raleway Light" pitchFamily="2" charset="0"/>
                </a:rPr>
                <a:t>*Geplante-Funktion - nur 4 mobile Geräte können den Raum gleichzeitig steuern </a:t>
              </a:r>
            </a:p>
          </p:txBody>
        </p:sp>
      </p:grpSp>
      <p:grpSp>
        <p:nvGrpSpPr>
          <p:cNvPr id="22" name="Group 21" descr="Unify Rooms personal phone running the controller app so that people don't need to needlessly touch shared screens.">
            <a:extLst>
              <a:ext uri="{FF2B5EF4-FFF2-40B4-BE49-F238E27FC236}">
                <a16:creationId xmlns:a16="http://schemas.microsoft.com/office/drawing/2014/main" id="{80DC3416-C74B-4F83-8927-7C48E6895689}"/>
              </a:ext>
            </a:extLst>
          </p:cNvPr>
          <p:cNvGrpSpPr/>
          <p:nvPr/>
        </p:nvGrpSpPr>
        <p:grpSpPr>
          <a:xfrm>
            <a:off x="4635305" y="883749"/>
            <a:ext cx="4100732" cy="3688251"/>
            <a:chOff x="4635305" y="883593"/>
            <a:chExt cx="4100732" cy="3688251"/>
          </a:xfrm>
        </p:grpSpPr>
        <p:grpSp>
          <p:nvGrpSpPr>
            <p:cNvPr id="19" name="Group 18">
              <a:extLst>
                <a:ext uri="{FF2B5EF4-FFF2-40B4-BE49-F238E27FC236}">
                  <a16:creationId xmlns:a16="http://schemas.microsoft.com/office/drawing/2014/main" id="{98465A68-DF4B-499F-8A32-318922B0F147}"/>
                </a:ext>
              </a:extLst>
            </p:cNvPr>
            <p:cNvGrpSpPr/>
            <p:nvPr/>
          </p:nvGrpSpPr>
          <p:grpSpPr>
            <a:xfrm>
              <a:off x="4635305" y="883593"/>
              <a:ext cx="4100732" cy="3688251"/>
              <a:chOff x="4635305" y="883593"/>
              <a:chExt cx="4100732" cy="3688251"/>
            </a:xfrm>
          </p:grpSpPr>
          <p:pic>
            <p:nvPicPr>
              <p:cNvPr id="8" name="Picture 7" descr="A close-up of a smartphone&#10;&#10;Description automatically generated with medium confidence">
                <a:extLst>
                  <a:ext uri="{FF2B5EF4-FFF2-40B4-BE49-F238E27FC236}">
                    <a16:creationId xmlns:a16="http://schemas.microsoft.com/office/drawing/2014/main" id="{6D62D45F-E7E6-4ED2-8DCD-90E5D6FB90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4317" y="883593"/>
                <a:ext cx="2331720" cy="3686263"/>
              </a:xfrm>
              <a:prstGeom prst="rect">
                <a:avLst/>
              </a:prstGeom>
            </p:spPr>
          </p:pic>
          <p:cxnSp>
            <p:nvCxnSpPr>
              <p:cNvPr id="13" name="Straight Arrow Connector 12">
                <a:extLst>
                  <a:ext uri="{FF2B5EF4-FFF2-40B4-BE49-F238E27FC236}">
                    <a16:creationId xmlns:a16="http://schemas.microsoft.com/office/drawing/2014/main" id="{9155E632-DA31-47E3-8371-3CCEC2421BBA}"/>
                  </a:ext>
                </a:extLst>
              </p:cNvPr>
              <p:cNvCxnSpPr>
                <a:cxnSpLocks/>
              </p:cNvCxnSpPr>
              <p:nvPr/>
            </p:nvCxnSpPr>
            <p:spPr>
              <a:xfrm flipV="1">
                <a:off x="6404317" y="2562308"/>
                <a:ext cx="562707" cy="302455"/>
              </a:xfrm>
              <a:prstGeom prst="straightConnector1">
                <a:avLst/>
              </a:prstGeom>
              <a:ln w="63500">
                <a:solidFill>
                  <a:srgbClr val="FF5269"/>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electronics&#10;&#10;Description automatically generated">
                <a:extLst>
                  <a:ext uri="{FF2B5EF4-FFF2-40B4-BE49-F238E27FC236}">
                    <a16:creationId xmlns:a16="http://schemas.microsoft.com/office/drawing/2014/main" id="{05CB15D9-F719-4BDD-B852-520794707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5305" y="885582"/>
                <a:ext cx="2331719" cy="3686262"/>
              </a:xfrm>
              <a:prstGeom prst="rect">
                <a:avLst/>
              </a:prstGeom>
            </p:spPr>
          </p:pic>
        </p:grpSp>
        <p:sp>
          <p:nvSpPr>
            <p:cNvPr id="20" name="Freeform: Shape 19">
              <a:extLst>
                <a:ext uri="{FF2B5EF4-FFF2-40B4-BE49-F238E27FC236}">
                  <a16:creationId xmlns:a16="http://schemas.microsoft.com/office/drawing/2014/main" id="{500AAEFC-AC78-4FE9-A20D-154D60990E51}"/>
                </a:ext>
              </a:extLst>
            </p:cNvPr>
            <p:cNvSpPr/>
            <p:nvPr/>
          </p:nvSpPr>
          <p:spPr>
            <a:xfrm>
              <a:off x="5207795" y="1338263"/>
              <a:ext cx="1154905" cy="200025"/>
            </a:xfrm>
            <a:custGeom>
              <a:avLst/>
              <a:gdLst>
                <a:gd name="connsiteX0" fmla="*/ 0 w 1188243"/>
                <a:gd name="connsiteY0" fmla="*/ 73819 h 200025"/>
                <a:gd name="connsiteX1" fmla="*/ 1188243 w 1188243"/>
                <a:gd name="connsiteY1" fmla="*/ 0 h 200025"/>
                <a:gd name="connsiteX2" fmla="*/ 1185862 w 1188243"/>
                <a:gd name="connsiteY2" fmla="*/ 135731 h 200025"/>
                <a:gd name="connsiteX3" fmla="*/ 0 w 1188243"/>
                <a:gd name="connsiteY3" fmla="*/ 200025 h 200025"/>
                <a:gd name="connsiteX4" fmla="*/ 0 w 1188243"/>
                <a:gd name="connsiteY4" fmla="*/ 73819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243" h="200025">
                  <a:moveTo>
                    <a:pt x="0" y="73819"/>
                  </a:moveTo>
                  <a:lnTo>
                    <a:pt x="1188243" y="0"/>
                  </a:lnTo>
                  <a:cubicBezTo>
                    <a:pt x="1187449" y="45244"/>
                    <a:pt x="1186656" y="90487"/>
                    <a:pt x="1185862" y="135731"/>
                  </a:cubicBezTo>
                  <a:lnTo>
                    <a:pt x="0" y="200025"/>
                  </a:lnTo>
                  <a:lnTo>
                    <a:pt x="0" y="73819"/>
                  </a:lnTo>
                  <a:close/>
                </a:path>
              </a:pathLst>
            </a:custGeom>
            <a:gradFill>
              <a:gsLst>
                <a:gs pos="0">
                  <a:srgbClr val="2188FF"/>
                </a:gs>
                <a:gs pos="100000">
                  <a:srgbClr val="0087D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5D223699-3DA2-4AAA-853E-A9CF9672DAEC}"/>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3989342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9BE15FBF-494C-4DF4-9A0E-25DE7C7B25C6}"/>
              </a:ext>
            </a:extLst>
          </p:cNvPr>
          <p:cNvSpPr>
            <a:spLocks noGrp="1"/>
          </p:cNvSpPr>
          <p:nvPr>
            <p:ph idx="1"/>
          </p:nvPr>
        </p:nvSpPr>
        <p:spPr>
          <a:xfrm>
            <a:off x="227660" y="1801312"/>
            <a:ext cx="3740940" cy="1682750"/>
          </a:xfrm>
        </p:spPr>
        <p:txBody>
          <a:bodyPr/>
          <a:lstStyle/>
          <a:p>
            <a:r>
              <a:rPr lang="de-DE" sz="2000" dirty="0">
                <a:latin typeface="+mn-lt"/>
              </a:rPr>
              <a:t>Nahtlose und automatische Nutzung von Unify </a:t>
            </a:r>
            <a:r>
              <a:rPr lang="de-DE" sz="2000" dirty="0" err="1">
                <a:latin typeface="+mn-lt"/>
              </a:rPr>
              <a:t>Rooms</a:t>
            </a:r>
            <a:r>
              <a:rPr lang="de-DE" sz="2000" dirty="0">
                <a:latin typeface="+mn-lt"/>
              </a:rPr>
              <a:t> beim betreten des Besprechungsraums. </a:t>
            </a:r>
            <a:br>
              <a:rPr lang="de-DE" sz="2000" dirty="0">
                <a:latin typeface="+mn-lt"/>
              </a:rPr>
            </a:br>
            <a:r>
              <a:rPr lang="de-DE" sz="2000" dirty="0">
                <a:solidFill>
                  <a:srgbClr val="FF5269"/>
                </a:solidFill>
                <a:latin typeface="+mn-lt"/>
              </a:rPr>
              <a:t>geplant für Ende 2021</a:t>
            </a:r>
          </a:p>
        </p:txBody>
      </p:sp>
      <p:sp>
        <p:nvSpPr>
          <p:cNvPr id="3" name="Title 2">
            <a:extLst>
              <a:ext uri="{FF2B5EF4-FFF2-40B4-BE49-F238E27FC236}">
                <a16:creationId xmlns:a16="http://schemas.microsoft.com/office/drawing/2014/main" id="{802D65D7-56EC-4363-8B96-6F1FB6DB9D8F}"/>
              </a:ext>
            </a:extLst>
          </p:cNvPr>
          <p:cNvSpPr>
            <a:spLocks noGrp="1"/>
          </p:cNvSpPr>
          <p:nvPr>
            <p:ph type="title"/>
          </p:nvPr>
        </p:nvSpPr>
        <p:spPr>
          <a:xfrm>
            <a:off x="227660" y="123478"/>
            <a:ext cx="8577072" cy="729376"/>
          </a:xfrm>
        </p:spPr>
        <p:txBody>
          <a:bodyPr/>
          <a:lstStyle/>
          <a:p>
            <a:r>
              <a:rPr lang="de-DE" spc="-100" dirty="0"/>
              <a:t>Nahtloser Wechsel vom Smartphone zum Meeting </a:t>
            </a:r>
            <a:r>
              <a:rPr lang="de-DE" spc="-100" dirty="0" err="1"/>
              <a:t>Room</a:t>
            </a:r>
            <a:endParaRPr lang="de-DE" spc="-100" dirty="0"/>
          </a:p>
        </p:txBody>
      </p:sp>
      <p:sp>
        <p:nvSpPr>
          <p:cNvPr id="4" name="Text Placeholder 3">
            <a:extLst>
              <a:ext uri="{FF2B5EF4-FFF2-40B4-BE49-F238E27FC236}">
                <a16:creationId xmlns:a16="http://schemas.microsoft.com/office/drawing/2014/main" id="{578F4778-C933-4D59-B228-FD3B3C979D00}"/>
              </a:ext>
            </a:extLst>
          </p:cNvPr>
          <p:cNvSpPr>
            <a:spLocks noGrp="1"/>
          </p:cNvSpPr>
          <p:nvPr>
            <p:ph type="body" sz="quarter" idx="10"/>
          </p:nvPr>
        </p:nvSpPr>
        <p:spPr>
          <a:xfrm>
            <a:off x="227660" y="417457"/>
            <a:ext cx="8577072" cy="435397"/>
          </a:xfrm>
        </p:spPr>
        <p:txBody>
          <a:bodyPr/>
          <a:lstStyle/>
          <a:p>
            <a:r>
              <a:rPr lang="de-DE" dirty="0"/>
              <a:t>Einfacher Wechsel - Telefon zum Besprechungsraum, Inhalte teilen</a:t>
            </a:r>
          </a:p>
        </p:txBody>
      </p:sp>
      <p:sp>
        <p:nvSpPr>
          <p:cNvPr id="5" name="Slide Number Placeholder 4">
            <a:extLst>
              <a:ext uri="{FF2B5EF4-FFF2-40B4-BE49-F238E27FC236}">
                <a16:creationId xmlns:a16="http://schemas.microsoft.com/office/drawing/2014/main" id="{5738E2E6-384E-4F92-ACC3-FC917FD82831}"/>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25</a:t>
            </a:fld>
            <a:endParaRPr lang="nl-NL" dirty="0"/>
          </a:p>
        </p:txBody>
      </p:sp>
      <p:grpSp>
        <p:nvGrpSpPr>
          <p:cNvPr id="22" name="Group 21" descr="Unify Rooms meeting room representation displaying large screen tv, poly rooms device, android controller and an android phone running the app.">
            <a:extLst>
              <a:ext uri="{FF2B5EF4-FFF2-40B4-BE49-F238E27FC236}">
                <a16:creationId xmlns:a16="http://schemas.microsoft.com/office/drawing/2014/main" id="{FD2F46F4-F640-4859-8EF5-2164BF4BAF2E}"/>
              </a:ext>
            </a:extLst>
          </p:cNvPr>
          <p:cNvGrpSpPr/>
          <p:nvPr/>
        </p:nvGrpSpPr>
        <p:grpSpPr>
          <a:xfrm>
            <a:off x="3924300" y="1100726"/>
            <a:ext cx="4660997" cy="3083923"/>
            <a:chOff x="4572000" y="1335677"/>
            <a:chExt cx="3714847" cy="2472146"/>
          </a:xfrm>
        </p:grpSpPr>
        <p:pic>
          <p:nvPicPr>
            <p:cNvPr id="21" name="Picture 20" descr="A picture containing text, wall, indoor, room&#10;&#10;Description automatically generated">
              <a:extLst>
                <a:ext uri="{FF2B5EF4-FFF2-40B4-BE49-F238E27FC236}">
                  <a16:creationId xmlns:a16="http://schemas.microsoft.com/office/drawing/2014/main" id="{69EC56D4-1215-4F7D-973A-A834C8212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335677"/>
              <a:ext cx="3714847" cy="2472146"/>
            </a:xfrm>
            <a:prstGeom prst="rect">
              <a:avLst/>
            </a:prstGeom>
          </p:spPr>
        </p:pic>
        <p:pic>
          <p:nvPicPr>
            <p:cNvPr id="18" name="Picture 17">
              <a:extLst>
                <a:ext uri="{FF2B5EF4-FFF2-40B4-BE49-F238E27FC236}">
                  <a16:creationId xmlns:a16="http://schemas.microsoft.com/office/drawing/2014/main" id="{657F5EE1-45FB-432F-A447-EA481BB01687}"/>
                </a:ext>
              </a:extLst>
            </p:cNvPr>
            <p:cNvPicPr>
              <a:picLocks noChangeAspect="1"/>
            </p:cNvPicPr>
            <p:nvPr/>
          </p:nvPicPr>
          <p:blipFill>
            <a:blip r:embed="rId3"/>
            <a:stretch>
              <a:fillRect/>
            </a:stretch>
          </p:blipFill>
          <p:spPr>
            <a:xfrm>
              <a:off x="5850417" y="2021067"/>
              <a:ext cx="1193322" cy="671244"/>
            </a:xfrm>
            <a:prstGeom prst="rect">
              <a:avLst/>
            </a:prstGeom>
          </p:spPr>
        </p:pic>
      </p:grpSp>
      <p:pic>
        <p:nvPicPr>
          <p:cNvPr id="24" name="Picture 23" descr="A screenshot of a cell phone&#10;&#10;Description automatically generated with low confidence">
            <a:extLst>
              <a:ext uri="{FF2B5EF4-FFF2-40B4-BE49-F238E27FC236}">
                <a16:creationId xmlns:a16="http://schemas.microsoft.com/office/drawing/2014/main" id="{4A42B748-08CE-40ED-86D9-B225B9F578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08" t="11358" r="38750" b="11234"/>
          <a:stretch/>
        </p:blipFill>
        <p:spPr>
          <a:xfrm>
            <a:off x="4062814" y="1563321"/>
            <a:ext cx="813195" cy="1682750"/>
          </a:xfrm>
          <a:prstGeom prst="rect">
            <a:avLst/>
          </a:prstGeom>
        </p:spPr>
      </p:pic>
      <p:sp>
        <p:nvSpPr>
          <p:cNvPr id="13" name="TextBox 12">
            <a:extLst>
              <a:ext uri="{FF2B5EF4-FFF2-40B4-BE49-F238E27FC236}">
                <a16:creationId xmlns:a16="http://schemas.microsoft.com/office/drawing/2014/main" id="{85BEAE38-26A0-4F77-BC76-2CB6B5990DED}"/>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
        <p:nvSpPr>
          <p:cNvPr id="14" name="Rectangle 13">
            <a:extLst>
              <a:ext uri="{FF2B5EF4-FFF2-40B4-BE49-F238E27FC236}">
                <a16:creationId xmlns:a16="http://schemas.microsoft.com/office/drawing/2014/main" id="{F721B6A8-A7CB-DB4D-9E8E-B76C808DB53E}"/>
              </a:ext>
            </a:extLst>
          </p:cNvPr>
          <p:cNvSpPr/>
          <p:nvPr/>
        </p:nvSpPr>
        <p:spPr>
          <a:xfrm>
            <a:off x="3924300" y="1100727"/>
            <a:ext cx="4660997" cy="1949450"/>
          </a:xfrm>
          <a:prstGeom prst="rect">
            <a:avLst/>
          </a:prstGeom>
          <a:gradFill>
            <a:gsLst>
              <a:gs pos="56000">
                <a:schemeClr val="accent1">
                  <a:alpha val="10000"/>
                  <a:lumMod val="20000"/>
                </a:schemeClr>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Wi-Fi outline">
            <a:extLst>
              <a:ext uri="{FF2B5EF4-FFF2-40B4-BE49-F238E27FC236}">
                <a16:creationId xmlns:a16="http://schemas.microsoft.com/office/drawing/2014/main" id="{4CE4CA22-9B3B-E546-B0D6-1E76227A0F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4744966" y="1372017"/>
            <a:ext cx="914400" cy="914400"/>
          </a:xfrm>
          <a:prstGeom prst="rect">
            <a:avLst/>
          </a:prstGeom>
        </p:spPr>
      </p:pic>
    </p:spTree>
    <p:extLst>
      <p:ext uri="{BB962C8B-B14F-4D97-AF65-F5344CB8AC3E}">
        <p14:creationId xmlns:p14="http://schemas.microsoft.com/office/powerpoint/2010/main" val="4090308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BE094A-9E7B-4A32-88FB-3B3518A5C278}"/>
              </a:ext>
            </a:extLst>
          </p:cNvPr>
          <p:cNvSpPr>
            <a:spLocks noGrp="1"/>
          </p:cNvSpPr>
          <p:nvPr>
            <p:ph type="title"/>
          </p:nvPr>
        </p:nvSpPr>
        <p:spPr/>
        <p:txBody>
          <a:bodyPr/>
          <a:lstStyle/>
          <a:p>
            <a:r>
              <a:rPr lang="de-DE"/>
              <a:t>Inhalte für Räume freigeben </a:t>
            </a:r>
          </a:p>
        </p:txBody>
      </p:sp>
      <p:sp>
        <p:nvSpPr>
          <p:cNvPr id="4" name="Text Placeholder 3">
            <a:extLst>
              <a:ext uri="{FF2B5EF4-FFF2-40B4-BE49-F238E27FC236}">
                <a16:creationId xmlns:a16="http://schemas.microsoft.com/office/drawing/2014/main" id="{44A6036D-6B8F-4B0E-9B0B-68B1AAAF926D}"/>
              </a:ext>
            </a:extLst>
          </p:cNvPr>
          <p:cNvSpPr>
            <a:spLocks noGrp="1"/>
          </p:cNvSpPr>
          <p:nvPr>
            <p:ph type="body" sz="quarter" idx="10"/>
          </p:nvPr>
        </p:nvSpPr>
        <p:spPr/>
        <p:txBody>
          <a:bodyPr/>
          <a:lstStyle/>
          <a:p>
            <a:r>
              <a:rPr lang="de-DE" dirty="0"/>
              <a:t>Mit Desktop-App in Bluetooth-Reichweite</a:t>
            </a:r>
          </a:p>
        </p:txBody>
      </p:sp>
      <p:sp>
        <p:nvSpPr>
          <p:cNvPr id="5" name="Slide Number Placeholder 4">
            <a:extLst>
              <a:ext uri="{FF2B5EF4-FFF2-40B4-BE49-F238E27FC236}">
                <a16:creationId xmlns:a16="http://schemas.microsoft.com/office/drawing/2014/main" id="{07472214-2BA2-496F-925F-C1A234C7FF5C}"/>
              </a:ext>
            </a:extLst>
          </p:cNvPr>
          <p:cNvSpPr>
            <a:spLocks noGrp="1"/>
          </p:cNvSpPr>
          <p:nvPr>
            <p:ph type="sldNum" sz="quarter" idx="4"/>
          </p:nvPr>
        </p:nvSpPr>
        <p:spPr/>
        <p:txBody>
          <a:bodyPr/>
          <a:lstStyle/>
          <a:p>
            <a:fld id="{DAF489CC-3B7A-4DA5-A8C0-4984788D0EC5}" type="slidenum">
              <a:rPr lang="nl-NL" smtClean="0"/>
              <a:pPr/>
              <a:t>26</a:t>
            </a:fld>
            <a:endParaRPr lang="nl-NL"/>
          </a:p>
        </p:txBody>
      </p:sp>
      <p:sp>
        <p:nvSpPr>
          <p:cNvPr id="6" name="Content Placeholder 1">
            <a:extLst>
              <a:ext uri="{FF2B5EF4-FFF2-40B4-BE49-F238E27FC236}">
                <a16:creationId xmlns:a16="http://schemas.microsoft.com/office/drawing/2014/main" id="{3E154A8C-7ADA-4DD0-8769-B44DD71C768B}"/>
              </a:ext>
            </a:extLst>
          </p:cNvPr>
          <p:cNvSpPr>
            <a:spLocks noGrp="1"/>
          </p:cNvSpPr>
          <p:nvPr>
            <p:ph idx="1"/>
          </p:nvPr>
        </p:nvSpPr>
        <p:spPr>
          <a:xfrm>
            <a:off x="227660" y="1580734"/>
            <a:ext cx="4179392" cy="1982031"/>
          </a:xfrm>
        </p:spPr>
        <p:txBody>
          <a:bodyPr/>
          <a:lstStyle/>
          <a:p>
            <a:r>
              <a:rPr lang="de-DE" sz="2000" dirty="0">
                <a:latin typeface="+mn-lt"/>
              </a:rPr>
              <a:t>Benutzer der Unify Rooms Desktop-Anwendung können Inhalte über Bluetooth freigeben, ohne einem </a:t>
            </a:r>
            <a:r>
              <a:rPr lang="de-DE" sz="2000" dirty="0" err="1">
                <a:latin typeface="+mn-lt"/>
              </a:rPr>
              <a:t>Rooms</a:t>
            </a:r>
            <a:r>
              <a:rPr lang="de-DE" sz="2000" dirty="0">
                <a:latin typeface="+mn-lt"/>
              </a:rPr>
              <a:t>-Meeting beitreten zu müssen </a:t>
            </a:r>
            <a:br>
              <a:rPr lang="de-DE" sz="2000" dirty="0">
                <a:latin typeface="+mn-lt"/>
              </a:rPr>
            </a:br>
            <a:r>
              <a:rPr lang="de-DE" sz="2000" dirty="0">
                <a:solidFill>
                  <a:srgbClr val="0596FF"/>
                </a:solidFill>
                <a:latin typeface="+mn-lt"/>
              </a:rPr>
              <a:t>jetzt verfügbar</a:t>
            </a:r>
          </a:p>
        </p:txBody>
      </p:sp>
      <p:pic>
        <p:nvPicPr>
          <p:cNvPr id="7" name="Picture 6" descr="A picture containing text, indoor, wall&#10;&#10;Description automatically generated">
            <a:extLst>
              <a:ext uri="{FF2B5EF4-FFF2-40B4-BE49-F238E27FC236}">
                <a16:creationId xmlns:a16="http://schemas.microsoft.com/office/drawing/2014/main" id="{1B953E44-D1CB-4222-8F00-E72A4599F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7052" y="1334903"/>
            <a:ext cx="4397679" cy="2473694"/>
          </a:xfrm>
          <a:prstGeom prst="rect">
            <a:avLst/>
          </a:prstGeom>
        </p:spPr>
      </p:pic>
      <p:sp>
        <p:nvSpPr>
          <p:cNvPr id="8" name="Rectangle 7">
            <a:extLst>
              <a:ext uri="{FF2B5EF4-FFF2-40B4-BE49-F238E27FC236}">
                <a16:creationId xmlns:a16="http://schemas.microsoft.com/office/drawing/2014/main" id="{DF0C931B-C729-4AA9-9DCC-8595F788ADED}"/>
              </a:ext>
            </a:extLst>
          </p:cNvPr>
          <p:cNvSpPr/>
          <p:nvPr/>
        </p:nvSpPr>
        <p:spPr>
          <a:xfrm>
            <a:off x="4407053" y="1334903"/>
            <a:ext cx="4397679" cy="2040890"/>
          </a:xfrm>
          <a:prstGeom prst="rect">
            <a:avLst/>
          </a:prstGeom>
          <a:gradFill>
            <a:gsLst>
              <a:gs pos="56000">
                <a:schemeClr val="accent1">
                  <a:alpha val="10000"/>
                  <a:lumMod val="20000"/>
                </a:schemeClr>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63CCEFB-D7EE-40B9-A12B-771C337ECE15}"/>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2839568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D65D7-56EC-4363-8B96-6F1FB6DB9D8F}"/>
              </a:ext>
            </a:extLst>
          </p:cNvPr>
          <p:cNvSpPr>
            <a:spLocks noGrp="1"/>
          </p:cNvSpPr>
          <p:nvPr>
            <p:ph type="title"/>
          </p:nvPr>
        </p:nvSpPr>
        <p:spPr>
          <a:xfrm>
            <a:off x="227661" y="123478"/>
            <a:ext cx="8577072" cy="729376"/>
          </a:xfrm>
        </p:spPr>
        <p:txBody>
          <a:bodyPr/>
          <a:lstStyle/>
          <a:p>
            <a:r>
              <a:rPr lang="de-DE" dirty="0"/>
              <a:t>Transkriptionen von Live-Besprechungen</a:t>
            </a:r>
          </a:p>
        </p:txBody>
      </p:sp>
      <p:sp>
        <p:nvSpPr>
          <p:cNvPr id="4" name="Text Placeholder 3">
            <a:extLst>
              <a:ext uri="{FF2B5EF4-FFF2-40B4-BE49-F238E27FC236}">
                <a16:creationId xmlns:a16="http://schemas.microsoft.com/office/drawing/2014/main" id="{578F4778-C933-4D59-B228-FD3B3C979D00}"/>
              </a:ext>
            </a:extLst>
          </p:cNvPr>
          <p:cNvSpPr>
            <a:spLocks noGrp="1"/>
          </p:cNvSpPr>
          <p:nvPr>
            <p:ph type="body" sz="quarter" idx="10"/>
          </p:nvPr>
        </p:nvSpPr>
        <p:spPr>
          <a:xfrm>
            <a:off x="227660" y="417457"/>
            <a:ext cx="8577072" cy="435397"/>
          </a:xfrm>
        </p:spPr>
        <p:txBody>
          <a:bodyPr/>
          <a:lstStyle/>
          <a:p>
            <a:r>
              <a:rPr lang="de-DE" dirty="0"/>
              <a:t>Raumbezogene Funktionen - Automatische Transkriptionen</a:t>
            </a:r>
          </a:p>
        </p:txBody>
      </p:sp>
      <p:sp>
        <p:nvSpPr>
          <p:cNvPr id="5" name="Slide Number Placeholder 4">
            <a:extLst>
              <a:ext uri="{FF2B5EF4-FFF2-40B4-BE49-F238E27FC236}">
                <a16:creationId xmlns:a16="http://schemas.microsoft.com/office/drawing/2014/main" id="{5738E2E6-384E-4F92-ACC3-FC917FD82831}"/>
              </a:ext>
            </a:extLst>
          </p:cNvPr>
          <p:cNvSpPr>
            <a:spLocks noGrp="1"/>
          </p:cNvSpPr>
          <p:nvPr>
            <p:ph type="sldNum" sz="quarter" idx="4"/>
          </p:nvPr>
        </p:nvSpPr>
        <p:spPr>
          <a:xfrm>
            <a:off x="4294563" y="4744958"/>
            <a:ext cx="443268" cy="216025"/>
          </a:xfrm>
        </p:spPr>
        <p:txBody>
          <a:bodyPr/>
          <a:lstStyle/>
          <a:p>
            <a:fld id="{DAF489CC-3B7A-4DA5-A8C0-4984788D0EC5}" type="slidenum">
              <a:rPr lang="nl-NL" smtClean="0"/>
              <a:pPr/>
              <a:t>27</a:t>
            </a:fld>
            <a:endParaRPr lang="nl-NL" dirty="0"/>
          </a:p>
        </p:txBody>
      </p:sp>
      <p:sp>
        <p:nvSpPr>
          <p:cNvPr id="18" name="TextBox 17">
            <a:extLst>
              <a:ext uri="{FF2B5EF4-FFF2-40B4-BE49-F238E27FC236}">
                <a16:creationId xmlns:a16="http://schemas.microsoft.com/office/drawing/2014/main" id="{45D6EC12-880B-4830-968A-31B427484FFC}"/>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pic>
        <p:nvPicPr>
          <p:cNvPr id="36" name="Content Placeholder 6" descr="Graphical user interface, text, application&#10;&#10;Description automatically generated">
            <a:extLst>
              <a:ext uri="{FF2B5EF4-FFF2-40B4-BE49-F238E27FC236}">
                <a16:creationId xmlns:a16="http://schemas.microsoft.com/office/drawing/2014/main" id="{D66CE6F6-A40A-DC46-952E-01332DE01D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6885" y="987425"/>
            <a:ext cx="7370230" cy="3584575"/>
          </a:xfrm>
        </p:spPr>
      </p:pic>
      <p:sp>
        <p:nvSpPr>
          <p:cNvPr id="37" name="TextBox 36">
            <a:extLst>
              <a:ext uri="{FF2B5EF4-FFF2-40B4-BE49-F238E27FC236}">
                <a16:creationId xmlns:a16="http://schemas.microsoft.com/office/drawing/2014/main" id="{8F52E2BC-78FC-A944-8D4F-0D5B491EC438}"/>
              </a:ext>
            </a:extLst>
          </p:cNvPr>
          <p:cNvSpPr txBox="1"/>
          <p:nvPr/>
        </p:nvSpPr>
        <p:spPr>
          <a:xfrm>
            <a:off x="7378627" y="1114257"/>
            <a:ext cx="1587435" cy="861774"/>
          </a:xfrm>
          <a:prstGeom prst="rect">
            <a:avLst/>
          </a:prstGeom>
          <a:noFill/>
        </p:spPr>
        <p:txBody>
          <a:bodyPr wrap="square" rtlCol="0">
            <a:spAutoFit/>
          </a:bodyPr>
          <a:lstStyle/>
          <a:p>
            <a:pPr algn="l"/>
            <a:r>
              <a:rPr lang="de-DE" sz="1000" dirty="0"/>
              <a:t>Teilnehmer die erst später dem Meeting beitreten können sich  über den bisherigen Verlauf informieren</a:t>
            </a:r>
          </a:p>
        </p:txBody>
      </p:sp>
      <p:cxnSp>
        <p:nvCxnSpPr>
          <p:cNvPr id="38" name="Straight Connector 37">
            <a:extLst>
              <a:ext uri="{FF2B5EF4-FFF2-40B4-BE49-F238E27FC236}">
                <a16:creationId xmlns:a16="http://schemas.microsoft.com/office/drawing/2014/main" id="{2692CB9B-9FB7-AD43-8314-80FE29A3C355}"/>
              </a:ext>
            </a:extLst>
          </p:cNvPr>
          <p:cNvCxnSpPr>
            <a:cxnSpLocks/>
            <a:endCxn id="37" idx="1"/>
          </p:cNvCxnSpPr>
          <p:nvPr/>
        </p:nvCxnSpPr>
        <p:spPr>
          <a:xfrm flipV="1">
            <a:off x="6714309" y="1545144"/>
            <a:ext cx="664318" cy="2444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83BF4C0-9239-C043-9162-8060990263E7}"/>
              </a:ext>
            </a:extLst>
          </p:cNvPr>
          <p:cNvCxnSpPr>
            <a:cxnSpLocks/>
            <a:endCxn id="40" idx="1"/>
          </p:cNvCxnSpPr>
          <p:nvPr/>
        </p:nvCxnSpPr>
        <p:spPr>
          <a:xfrm flipV="1">
            <a:off x="6816436" y="2162665"/>
            <a:ext cx="562192" cy="23895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4BA5EF0-4657-7F4F-8157-96FCB0058921}"/>
              </a:ext>
            </a:extLst>
          </p:cNvPr>
          <p:cNvSpPr txBox="1"/>
          <p:nvPr/>
        </p:nvSpPr>
        <p:spPr>
          <a:xfrm>
            <a:off x="7378628" y="2039554"/>
            <a:ext cx="824265" cy="246221"/>
          </a:xfrm>
          <a:prstGeom prst="rect">
            <a:avLst/>
          </a:prstGeom>
          <a:noFill/>
        </p:spPr>
        <p:txBody>
          <a:bodyPr wrap="none" rtlCol="0">
            <a:spAutoFit/>
          </a:bodyPr>
          <a:lstStyle/>
          <a:p>
            <a:pPr algn="l"/>
            <a:r>
              <a:rPr lang="de-DE" sz="1000"/>
              <a:t>Barrierefrei</a:t>
            </a:r>
          </a:p>
        </p:txBody>
      </p:sp>
      <p:cxnSp>
        <p:nvCxnSpPr>
          <p:cNvPr id="41" name="Straight Connector 40">
            <a:extLst>
              <a:ext uri="{FF2B5EF4-FFF2-40B4-BE49-F238E27FC236}">
                <a16:creationId xmlns:a16="http://schemas.microsoft.com/office/drawing/2014/main" id="{2354A850-07AE-BB48-8ABE-3429E697CCC6}"/>
              </a:ext>
            </a:extLst>
          </p:cNvPr>
          <p:cNvCxnSpPr>
            <a:cxnSpLocks/>
          </p:cNvCxnSpPr>
          <p:nvPr/>
        </p:nvCxnSpPr>
        <p:spPr>
          <a:xfrm flipV="1">
            <a:off x="6769340" y="3115742"/>
            <a:ext cx="650624" cy="21117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53B9E64-41BE-384B-AC4E-5E4819264627}"/>
              </a:ext>
            </a:extLst>
          </p:cNvPr>
          <p:cNvSpPr txBox="1"/>
          <p:nvPr/>
        </p:nvSpPr>
        <p:spPr>
          <a:xfrm>
            <a:off x="7378628" y="2964851"/>
            <a:ext cx="1744388" cy="400110"/>
          </a:xfrm>
          <a:prstGeom prst="rect">
            <a:avLst/>
          </a:prstGeom>
          <a:noFill/>
        </p:spPr>
        <p:txBody>
          <a:bodyPr wrap="none" rtlCol="0">
            <a:spAutoFit/>
          </a:bodyPr>
          <a:lstStyle/>
          <a:p>
            <a:pPr algn="l"/>
            <a:r>
              <a:rPr lang="de-DE" sz="1000" dirty="0"/>
              <a:t>Übersetzbar  </a:t>
            </a:r>
            <a:br>
              <a:rPr lang="de-DE" sz="1000" dirty="0"/>
            </a:br>
            <a:r>
              <a:rPr lang="de-DE" sz="1000" dirty="0"/>
              <a:t>indizierbar / durchsuchbar</a:t>
            </a:r>
          </a:p>
        </p:txBody>
      </p:sp>
      <p:sp>
        <p:nvSpPr>
          <p:cNvPr id="43" name="TextBox 42">
            <a:extLst>
              <a:ext uri="{FF2B5EF4-FFF2-40B4-BE49-F238E27FC236}">
                <a16:creationId xmlns:a16="http://schemas.microsoft.com/office/drawing/2014/main" id="{CCCFE598-4F1D-EC4F-9FAD-927431793086}"/>
              </a:ext>
            </a:extLst>
          </p:cNvPr>
          <p:cNvSpPr txBox="1"/>
          <p:nvPr/>
        </p:nvSpPr>
        <p:spPr>
          <a:xfrm>
            <a:off x="3391574" y="924160"/>
            <a:ext cx="2360853" cy="338554"/>
          </a:xfrm>
          <a:prstGeom prst="rect">
            <a:avLst/>
          </a:prstGeom>
          <a:noFill/>
        </p:spPr>
        <p:txBody>
          <a:bodyPr wrap="square">
            <a:spAutoFit/>
          </a:bodyPr>
          <a:lstStyle/>
          <a:p>
            <a:r>
              <a:rPr lang="de-DE" sz="1600" dirty="0">
                <a:solidFill>
                  <a:srgbClr val="FF5269"/>
                </a:solidFill>
              </a:rPr>
              <a:t>kommt Anfang 2022</a:t>
            </a:r>
          </a:p>
        </p:txBody>
      </p:sp>
    </p:spTree>
    <p:extLst>
      <p:ext uri="{BB962C8B-B14F-4D97-AF65-F5344CB8AC3E}">
        <p14:creationId xmlns:p14="http://schemas.microsoft.com/office/powerpoint/2010/main" val="4265657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1D81C61F-AC4C-4FA8-B3F9-7F2B618A1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86" y="974727"/>
            <a:ext cx="7370229" cy="3599613"/>
          </a:xfrm>
          <a:prstGeom prst="rect">
            <a:avLst/>
          </a:prstGeom>
        </p:spPr>
      </p:pic>
      <p:sp>
        <p:nvSpPr>
          <p:cNvPr id="3" name="Title 2">
            <a:extLst>
              <a:ext uri="{FF2B5EF4-FFF2-40B4-BE49-F238E27FC236}">
                <a16:creationId xmlns:a16="http://schemas.microsoft.com/office/drawing/2014/main" id="{802D65D7-56EC-4363-8B96-6F1FB6DB9D8F}"/>
              </a:ext>
            </a:extLst>
          </p:cNvPr>
          <p:cNvSpPr>
            <a:spLocks noGrp="1"/>
          </p:cNvSpPr>
          <p:nvPr>
            <p:ph type="title"/>
          </p:nvPr>
        </p:nvSpPr>
        <p:spPr/>
        <p:txBody>
          <a:bodyPr/>
          <a:lstStyle/>
          <a:p>
            <a:r>
              <a:rPr lang="de-DE" dirty="0"/>
              <a:t>Automatische Besprechungszusammenfassung</a:t>
            </a:r>
          </a:p>
        </p:txBody>
      </p:sp>
      <p:sp>
        <p:nvSpPr>
          <p:cNvPr id="4" name="Text Placeholder 3">
            <a:extLst>
              <a:ext uri="{FF2B5EF4-FFF2-40B4-BE49-F238E27FC236}">
                <a16:creationId xmlns:a16="http://schemas.microsoft.com/office/drawing/2014/main" id="{578F4778-C933-4D59-B228-FD3B3C979D00}"/>
              </a:ext>
            </a:extLst>
          </p:cNvPr>
          <p:cNvSpPr>
            <a:spLocks noGrp="1"/>
          </p:cNvSpPr>
          <p:nvPr>
            <p:ph type="body" sz="quarter" idx="10"/>
          </p:nvPr>
        </p:nvSpPr>
        <p:spPr/>
        <p:txBody>
          <a:bodyPr/>
          <a:lstStyle/>
          <a:p>
            <a:r>
              <a:rPr lang="de-DE" dirty="0"/>
              <a:t>Raumbezogene Funktionen - Besprechungszusammenfassung   </a:t>
            </a:r>
          </a:p>
        </p:txBody>
      </p:sp>
      <p:sp>
        <p:nvSpPr>
          <p:cNvPr id="5" name="Slide Number Placeholder 4">
            <a:extLst>
              <a:ext uri="{FF2B5EF4-FFF2-40B4-BE49-F238E27FC236}">
                <a16:creationId xmlns:a16="http://schemas.microsoft.com/office/drawing/2014/main" id="{5738E2E6-384E-4F92-ACC3-FC917FD82831}"/>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28</a:t>
            </a:fld>
            <a:endParaRPr lang="nl-NL" dirty="0"/>
          </a:p>
        </p:txBody>
      </p:sp>
      <p:sp>
        <p:nvSpPr>
          <p:cNvPr id="8" name="TextBox 7">
            <a:extLst>
              <a:ext uri="{FF2B5EF4-FFF2-40B4-BE49-F238E27FC236}">
                <a16:creationId xmlns:a16="http://schemas.microsoft.com/office/drawing/2014/main" id="{3B872674-8C8B-4148-8775-8EA2B68F5D1A}"/>
              </a:ext>
            </a:extLst>
          </p:cNvPr>
          <p:cNvSpPr txBox="1"/>
          <p:nvPr/>
        </p:nvSpPr>
        <p:spPr>
          <a:xfrm>
            <a:off x="7378628" y="1114257"/>
            <a:ext cx="1492528" cy="400110"/>
          </a:xfrm>
          <a:prstGeom prst="rect">
            <a:avLst/>
          </a:prstGeom>
          <a:noFill/>
        </p:spPr>
        <p:txBody>
          <a:bodyPr wrap="square" rtlCol="0">
            <a:spAutoFit/>
          </a:bodyPr>
          <a:lstStyle/>
          <a:p>
            <a:pPr algn="l"/>
            <a:r>
              <a:rPr lang="de-DE" sz="1000"/>
              <a:t>Zusammenfassung der gesamten Besprechung</a:t>
            </a:r>
          </a:p>
        </p:txBody>
      </p:sp>
      <p:cxnSp>
        <p:nvCxnSpPr>
          <p:cNvPr id="9" name="Straight Connector 8">
            <a:extLst>
              <a:ext uri="{FF2B5EF4-FFF2-40B4-BE49-F238E27FC236}">
                <a16:creationId xmlns:a16="http://schemas.microsoft.com/office/drawing/2014/main" id="{C0EE6F2B-218D-44FE-915D-490D401D4701}"/>
              </a:ext>
            </a:extLst>
          </p:cNvPr>
          <p:cNvCxnSpPr>
            <a:cxnSpLocks/>
            <a:endCxn id="8" idx="1"/>
          </p:cNvCxnSpPr>
          <p:nvPr/>
        </p:nvCxnSpPr>
        <p:spPr>
          <a:xfrm flipV="1">
            <a:off x="6714309" y="1314312"/>
            <a:ext cx="664319" cy="4753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E350FCC-5529-42BD-BD0A-A664D32EC563}"/>
              </a:ext>
            </a:extLst>
          </p:cNvPr>
          <p:cNvSpPr txBox="1"/>
          <p:nvPr/>
        </p:nvSpPr>
        <p:spPr>
          <a:xfrm>
            <a:off x="227659" y="2171640"/>
            <a:ext cx="1712351" cy="400110"/>
          </a:xfrm>
          <a:prstGeom prst="rect">
            <a:avLst/>
          </a:prstGeom>
          <a:noFill/>
        </p:spPr>
        <p:txBody>
          <a:bodyPr wrap="square" rtlCol="0">
            <a:spAutoFit/>
          </a:bodyPr>
          <a:lstStyle/>
          <a:p>
            <a:pPr algn="l"/>
            <a:r>
              <a:rPr lang="de-DE" sz="1000" dirty="0"/>
              <a:t>Kurzzusammenfassung mit Video-Highlight-Spur</a:t>
            </a:r>
          </a:p>
        </p:txBody>
      </p:sp>
      <p:cxnSp>
        <p:nvCxnSpPr>
          <p:cNvPr id="15" name="Straight Connector 14">
            <a:extLst>
              <a:ext uri="{FF2B5EF4-FFF2-40B4-BE49-F238E27FC236}">
                <a16:creationId xmlns:a16="http://schemas.microsoft.com/office/drawing/2014/main" id="{42E58DBE-B04A-47E2-827C-C06AF03FE27E}"/>
              </a:ext>
            </a:extLst>
          </p:cNvPr>
          <p:cNvCxnSpPr>
            <a:cxnSpLocks/>
            <a:endCxn id="16" idx="1"/>
          </p:cNvCxnSpPr>
          <p:nvPr/>
        </p:nvCxnSpPr>
        <p:spPr>
          <a:xfrm flipV="1">
            <a:off x="6873240" y="2525584"/>
            <a:ext cx="505388" cy="2658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AACC206-53DF-40F2-84D5-B21E3AA1BAE2}"/>
              </a:ext>
            </a:extLst>
          </p:cNvPr>
          <p:cNvSpPr txBox="1"/>
          <p:nvPr/>
        </p:nvSpPr>
        <p:spPr>
          <a:xfrm>
            <a:off x="7378628" y="2325529"/>
            <a:ext cx="1149674" cy="400110"/>
          </a:xfrm>
          <a:prstGeom prst="rect">
            <a:avLst/>
          </a:prstGeom>
          <a:noFill/>
        </p:spPr>
        <p:txBody>
          <a:bodyPr wrap="none" rtlCol="0">
            <a:spAutoFit/>
          </a:bodyPr>
          <a:lstStyle/>
          <a:p>
            <a:pPr algn="l"/>
            <a:r>
              <a:rPr lang="de-DE" sz="1000" dirty="0"/>
              <a:t>Aufgezeichnete </a:t>
            </a:r>
            <a:br>
              <a:rPr lang="de-DE" sz="1000" dirty="0"/>
            </a:br>
            <a:r>
              <a:rPr lang="de-DE" sz="1000" dirty="0"/>
              <a:t>Aufgaben</a:t>
            </a:r>
          </a:p>
        </p:txBody>
      </p:sp>
      <p:sp>
        <p:nvSpPr>
          <p:cNvPr id="13" name="TextBox 12">
            <a:extLst>
              <a:ext uri="{FF2B5EF4-FFF2-40B4-BE49-F238E27FC236}">
                <a16:creationId xmlns:a16="http://schemas.microsoft.com/office/drawing/2014/main" id="{66D1528D-A0CA-4B29-9E0D-A48AC8EB1196}"/>
              </a:ext>
            </a:extLst>
          </p:cNvPr>
          <p:cNvSpPr txBox="1"/>
          <p:nvPr/>
        </p:nvSpPr>
        <p:spPr>
          <a:xfrm>
            <a:off x="3429000" y="932726"/>
            <a:ext cx="2286000" cy="338554"/>
          </a:xfrm>
          <a:prstGeom prst="rect">
            <a:avLst/>
          </a:prstGeom>
          <a:noFill/>
        </p:spPr>
        <p:txBody>
          <a:bodyPr wrap="square">
            <a:spAutoFit/>
          </a:bodyPr>
          <a:lstStyle/>
          <a:p>
            <a:r>
              <a:rPr lang="de-DE" sz="1600" dirty="0">
                <a:solidFill>
                  <a:srgbClr val="FF5269"/>
                </a:solidFill>
              </a:rPr>
              <a:t>angestrebt für Q4 2021</a:t>
            </a:r>
          </a:p>
        </p:txBody>
      </p:sp>
      <p:cxnSp>
        <p:nvCxnSpPr>
          <p:cNvPr id="23" name="Straight Connector 22">
            <a:extLst>
              <a:ext uri="{FF2B5EF4-FFF2-40B4-BE49-F238E27FC236}">
                <a16:creationId xmlns:a16="http://schemas.microsoft.com/office/drawing/2014/main" id="{DC9A6C49-5330-45A7-95D4-8108E0D30990}"/>
              </a:ext>
            </a:extLst>
          </p:cNvPr>
          <p:cNvCxnSpPr>
            <a:cxnSpLocks/>
            <a:endCxn id="11" idx="3"/>
          </p:cNvCxnSpPr>
          <p:nvPr/>
        </p:nvCxnSpPr>
        <p:spPr>
          <a:xfrm flipH="1">
            <a:off x="1940010" y="2371695"/>
            <a:ext cx="9403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DC990CA-AEC1-45CC-9C05-03669CFB5848}"/>
              </a:ext>
            </a:extLst>
          </p:cNvPr>
          <p:cNvSpPr txBox="1"/>
          <p:nvPr/>
        </p:nvSpPr>
        <p:spPr>
          <a:xfrm>
            <a:off x="227660" y="3132551"/>
            <a:ext cx="1585624" cy="553998"/>
          </a:xfrm>
          <a:prstGeom prst="rect">
            <a:avLst/>
          </a:prstGeom>
          <a:noFill/>
        </p:spPr>
        <p:txBody>
          <a:bodyPr wrap="square" rtlCol="0">
            <a:spAutoFit/>
          </a:bodyPr>
          <a:lstStyle/>
          <a:p>
            <a:pPr algn="l"/>
            <a:r>
              <a:rPr lang="de-DE" sz="1000" dirty="0"/>
              <a:t>Ermöglicht es den Benutzern, sich schnell über den Arbeits- und Projektstatus zu informieren</a:t>
            </a:r>
          </a:p>
        </p:txBody>
      </p:sp>
      <p:sp>
        <p:nvSpPr>
          <p:cNvPr id="18" name="TextBox 17">
            <a:extLst>
              <a:ext uri="{FF2B5EF4-FFF2-40B4-BE49-F238E27FC236}">
                <a16:creationId xmlns:a16="http://schemas.microsoft.com/office/drawing/2014/main" id="{4307D12A-A98A-451A-ACF8-CCD6F7273B63}"/>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577226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4CD4DD-3383-4617-B389-102D090058A8}"/>
              </a:ext>
            </a:extLst>
          </p:cNvPr>
          <p:cNvSpPr>
            <a:spLocks noGrp="1"/>
          </p:cNvSpPr>
          <p:nvPr>
            <p:ph type="title"/>
          </p:nvPr>
        </p:nvSpPr>
        <p:spPr/>
        <p:txBody>
          <a:bodyPr/>
          <a:lstStyle/>
          <a:p>
            <a:r>
              <a:rPr lang="de-DE"/>
              <a:t>Besprechungsbezogene Ressourcen</a:t>
            </a:r>
          </a:p>
        </p:txBody>
      </p:sp>
      <p:sp>
        <p:nvSpPr>
          <p:cNvPr id="4" name="Text Placeholder 3">
            <a:extLst>
              <a:ext uri="{FF2B5EF4-FFF2-40B4-BE49-F238E27FC236}">
                <a16:creationId xmlns:a16="http://schemas.microsoft.com/office/drawing/2014/main" id="{6E4526B0-74AB-489E-8536-CFE5DD4E2255}"/>
              </a:ext>
            </a:extLst>
          </p:cNvPr>
          <p:cNvSpPr>
            <a:spLocks noGrp="1"/>
          </p:cNvSpPr>
          <p:nvPr>
            <p:ph type="body" sz="quarter" idx="10"/>
          </p:nvPr>
        </p:nvSpPr>
        <p:spPr/>
        <p:txBody>
          <a:bodyPr/>
          <a:lstStyle/>
          <a:p>
            <a:r>
              <a:rPr lang="de-DE"/>
              <a:t>Unbegrenztes Whiteboard</a:t>
            </a:r>
          </a:p>
        </p:txBody>
      </p:sp>
      <p:sp>
        <p:nvSpPr>
          <p:cNvPr id="5" name="Slide Number Placeholder 4">
            <a:extLst>
              <a:ext uri="{FF2B5EF4-FFF2-40B4-BE49-F238E27FC236}">
                <a16:creationId xmlns:a16="http://schemas.microsoft.com/office/drawing/2014/main" id="{3D56CB82-238E-411C-B7FC-2B642D3B9EA3}"/>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29</a:t>
            </a:fld>
            <a:endParaRPr lang="nl-NL" dirty="0"/>
          </a:p>
        </p:txBody>
      </p:sp>
      <p:pic>
        <p:nvPicPr>
          <p:cNvPr id="9" name="Infinite Whiteboard Black Background" descr="Isolated Mac playing video of infinite whiteboard - available early 2022">
            <a:hlinkClick r:id="" action="ppaction://media"/>
            <a:extLst>
              <a:ext uri="{FF2B5EF4-FFF2-40B4-BE49-F238E27FC236}">
                <a16:creationId xmlns:a16="http://schemas.microsoft.com/office/drawing/2014/main" id="{F8E0ED70-7724-49CF-8AE8-B09C6E4A2ABB}"/>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9605" t="15109" r="6383" b="14952"/>
          <a:stretch/>
        </p:blipFill>
        <p:spPr>
          <a:xfrm>
            <a:off x="4518660" y="1318259"/>
            <a:ext cx="4397680" cy="2745421"/>
          </a:xfrm>
        </p:spPr>
      </p:pic>
      <p:sp>
        <p:nvSpPr>
          <p:cNvPr id="11" name="TextBox 10">
            <a:extLst>
              <a:ext uri="{FF2B5EF4-FFF2-40B4-BE49-F238E27FC236}">
                <a16:creationId xmlns:a16="http://schemas.microsoft.com/office/drawing/2014/main" id="{3564C5B6-3AD1-4836-973D-8C03951F2A90}"/>
              </a:ext>
            </a:extLst>
          </p:cNvPr>
          <p:cNvSpPr txBox="1"/>
          <p:nvPr/>
        </p:nvSpPr>
        <p:spPr>
          <a:xfrm>
            <a:off x="3335765" y="924159"/>
            <a:ext cx="2472471" cy="338554"/>
          </a:xfrm>
          <a:prstGeom prst="rect">
            <a:avLst/>
          </a:prstGeom>
          <a:noFill/>
        </p:spPr>
        <p:txBody>
          <a:bodyPr wrap="square">
            <a:spAutoFit/>
          </a:bodyPr>
          <a:lstStyle/>
          <a:p>
            <a:r>
              <a:rPr lang="de-DE" sz="1600" dirty="0">
                <a:solidFill>
                  <a:srgbClr val="FF5269"/>
                </a:solidFill>
              </a:rPr>
              <a:t>kommt Anfang 2022</a:t>
            </a:r>
          </a:p>
        </p:txBody>
      </p:sp>
      <p:sp>
        <p:nvSpPr>
          <p:cNvPr id="12" name="Content Placeholder 1">
            <a:extLst>
              <a:ext uri="{FF2B5EF4-FFF2-40B4-BE49-F238E27FC236}">
                <a16:creationId xmlns:a16="http://schemas.microsoft.com/office/drawing/2014/main" id="{AFC36AEB-C68E-4F77-8AE9-A1CA2A35EA86}"/>
              </a:ext>
            </a:extLst>
          </p:cNvPr>
          <p:cNvSpPr txBox="1">
            <a:spLocks/>
          </p:cNvSpPr>
          <p:nvPr/>
        </p:nvSpPr>
        <p:spPr bwMode="invGray">
          <a:xfrm>
            <a:off x="227660" y="1318259"/>
            <a:ext cx="4344340" cy="2848303"/>
          </a:xfrm>
          <a:prstGeom prst="rect">
            <a:avLst/>
          </a:prstGeom>
        </p:spPr>
        <p:txBody>
          <a:bodyPr vert="horz" lIns="91440" tIns="45720" rIns="91440" bIns="4572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000" dirty="0">
                <a:latin typeface="+mn-lt"/>
              </a:rPr>
              <a:t>Wenn Teams in physischen Räumen zusammenkommen, können sie das Whiteboard, den Schreibtisch und den zusätzlichen Platz im Raum problemlos nutzen, um kreativer zu sein. Unbegrenztes Whiteboard bringt Remote-Teilnehmern die gleiche Kreativität.</a:t>
            </a:r>
          </a:p>
        </p:txBody>
      </p:sp>
      <p:sp>
        <p:nvSpPr>
          <p:cNvPr id="10" name="TextBox 9">
            <a:extLst>
              <a:ext uri="{FF2B5EF4-FFF2-40B4-BE49-F238E27FC236}">
                <a16:creationId xmlns:a16="http://schemas.microsoft.com/office/drawing/2014/main" id="{722E1DD8-702E-483E-B9AE-E2CFEC3321CA}"/>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188557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21B26B-A148-44CB-8775-37C2ADBD33B0}"/>
              </a:ext>
            </a:extLst>
          </p:cNvPr>
          <p:cNvSpPr>
            <a:spLocks noGrp="1"/>
          </p:cNvSpPr>
          <p:nvPr>
            <p:ph type="body" sz="quarter" idx="10"/>
          </p:nvPr>
        </p:nvSpPr>
        <p:spPr/>
        <p:txBody>
          <a:bodyPr/>
          <a:lstStyle/>
          <a:p>
            <a:r>
              <a:rPr lang="de-DE" dirty="0"/>
              <a:t>Die </a:t>
            </a:r>
            <a:r>
              <a:rPr lang="de-DE" dirty="0" err="1"/>
              <a:t>Rooms</a:t>
            </a:r>
            <a:r>
              <a:rPr lang="de-DE" dirty="0"/>
              <a:t>-Lösung</a:t>
            </a:r>
          </a:p>
        </p:txBody>
      </p:sp>
      <p:sp>
        <p:nvSpPr>
          <p:cNvPr id="5" name="Text Placeholder 4">
            <a:extLst>
              <a:ext uri="{FF2B5EF4-FFF2-40B4-BE49-F238E27FC236}">
                <a16:creationId xmlns:a16="http://schemas.microsoft.com/office/drawing/2014/main" id="{AD72E30F-205C-4CE1-ADAF-4853EA9838FB}"/>
              </a:ext>
            </a:extLst>
          </p:cNvPr>
          <p:cNvSpPr>
            <a:spLocks noGrp="1"/>
          </p:cNvSpPr>
          <p:nvPr>
            <p:ph type="body" sz="quarter" idx="16"/>
          </p:nvPr>
        </p:nvSpPr>
        <p:spPr>
          <a:xfrm>
            <a:off x="326682" y="1903268"/>
            <a:ext cx="468077" cy="430887"/>
          </a:xfrm>
        </p:spPr>
        <p:txBody>
          <a:bodyPr/>
          <a:lstStyle/>
          <a:p>
            <a:r>
              <a:rPr lang="de-DE" dirty="0"/>
              <a:t>01.</a:t>
            </a:r>
          </a:p>
        </p:txBody>
      </p:sp>
    </p:spTree>
    <p:extLst>
      <p:ext uri="{BB962C8B-B14F-4D97-AF65-F5344CB8AC3E}">
        <p14:creationId xmlns:p14="http://schemas.microsoft.com/office/powerpoint/2010/main" val="1749904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application, Teams&#10;&#10;Description automatically generated">
            <a:extLst>
              <a:ext uri="{FF2B5EF4-FFF2-40B4-BE49-F238E27FC236}">
                <a16:creationId xmlns:a16="http://schemas.microsoft.com/office/drawing/2014/main" id="{623B847F-2CB8-48CD-AA53-77B5B7FC9E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11" y="1068203"/>
            <a:ext cx="3422541" cy="2111176"/>
          </a:xfrm>
          <a:prstGeom prst="rect">
            <a:avLst/>
          </a:prstGeom>
        </p:spPr>
      </p:pic>
      <p:pic>
        <p:nvPicPr>
          <p:cNvPr id="14" name="Picture 13" descr="A screen shot of a computer&#10;&#10;Description automatically generated with medium confidence">
            <a:extLst>
              <a:ext uri="{FF2B5EF4-FFF2-40B4-BE49-F238E27FC236}">
                <a16:creationId xmlns:a16="http://schemas.microsoft.com/office/drawing/2014/main" id="{337196E5-F5C4-4027-91CE-05F46879D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111" y="1070346"/>
            <a:ext cx="3422541" cy="2111176"/>
          </a:xfrm>
          <a:prstGeom prst="rect">
            <a:avLst/>
          </a:prstGeom>
        </p:spPr>
      </p:pic>
      <p:pic>
        <p:nvPicPr>
          <p:cNvPr id="9" name="Picture 8" descr="A picture containing text, monitor, electronics, screenshot&#10;&#10;Description automatically generated">
            <a:extLst>
              <a:ext uri="{FF2B5EF4-FFF2-40B4-BE49-F238E27FC236}">
                <a16:creationId xmlns:a16="http://schemas.microsoft.com/office/drawing/2014/main" id="{69D27F3E-A96C-4363-880F-7E06F7E94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420" y="3396871"/>
            <a:ext cx="1925925" cy="1170875"/>
          </a:xfrm>
          <a:prstGeom prst="rect">
            <a:avLst/>
          </a:prstGeom>
        </p:spPr>
      </p:pic>
      <p:sp>
        <p:nvSpPr>
          <p:cNvPr id="3" name="Title 2">
            <a:extLst>
              <a:ext uri="{FF2B5EF4-FFF2-40B4-BE49-F238E27FC236}">
                <a16:creationId xmlns:a16="http://schemas.microsoft.com/office/drawing/2014/main" id="{A1ECFE68-82C9-4189-9082-38F148133AD7}"/>
              </a:ext>
            </a:extLst>
          </p:cNvPr>
          <p:cNvSpPr>
            <a:spLocks noGrp="1"/>
          </p:cNvSpPr>
          <p:nvPr>
            <p:ph type="title"/>
          </p:nvPr>
        </p:nvSpPr>
        <p:spPr/>
        <p:txBody>
          <a:bodyPr/>
          <a:lstStyle/>
          <a:p>
            <a:r>
              <a:rPr lang="de-DE"/>
              <a:t>Laden Sie Ihre Teilnehmer ein</a:t>
            </a:r>
          </a:p>
        </p:txBody>
      </p:sp>
      <p:sp>
        <p:nvSpPr>
          <p:cNvPr id="4" name="Text Placeholder 3">
            <a:extLst>
              <a:ext uri="{FF2B5EF4-FFF2-40B4-BE49-F238E27FC236}">
                <a16:creationId xmlns:a16="http://schemas.microsoft.com/office/drawing/2014/main" id="{AF14D7FC-6112-4B8B-869E-4D3FF5A0D22F}"/>
              </a:ext>
            </a:extLst>
          </p:cNvPr>
          <p:cNvSpPr>
            <a:spLocks noGrp="1"/>
          </p:cNvSpPr>
          <p:nvPr>
            <p:ph type="body" sz="quarter" idx="11"/>
          </p:nvPr>
        </p:nvSpPr>
        <p:spPr>
          <a:xfrm>
            <a:off x="4579527" y="1068203"/>
            <a:ext cx="4230168" cy="3264762"/>
          </a:xfrm>
        </p:spPr>
        <p:txBody>
          <a:bodyPr anchor="t"/>
          <a:lstStyle/>
          <a:p>
            <a:pPr marL="285750" indent="-285750" algn="l">
              <a:spcAft>
                <a:spcPts val="600"/>
              </a:spcAft>
              <a:buFont typeface="Arial" panose="020B0604020202020204" pitchFamily="34" charset="0"/>
              <a:buChar char="•"/>
            </a:pPr>
            <a:r>
              <a:rPr lang="de-DE" dirty="0"/>
              <a:t>Benutzer von Rooms können jetzt Teilnehmer per Telefonanruf zu ihren Videobesprechungen einladen.</a:t>
            </a:r>
          </a:p>
          <a:p>
            <a:pPr marL="285750" indent="-285750" algn="l">
              <a:spcAft>
                <a:spcPts val="600"/>
              </a:spcAft>
              <a:buFont typeface="Arial" panose="020B0604020202020204" pitchFamily="34" charset="0"/>
              <a:buChar char="•"/>
            </a:pPr>
            <a:r>
              <a:rPr lang="de-DE" dirty="0"/>
              <a:t>Auf der Einladungsseite wird der Verbindungsstatus des Eingeladenen angezeigt.</a:t>
            </a:r>
          </a:p>
          <a:p>
            <a:pPr marL="285750" indent="-285750" algn="l">
              <a:spcAft>
                <a:spcPts val="600"/>
              </a:spcAft>
              <a:buFont typeface="Arial" panose="020B0604020202020204" pitchFamily="34" charset="0"/>
              <a:buChar char="•"/>
            </a:pPr>
            <a:r>
              <a:rPr lang="de-DE" dirty="0"/>
              <a:t>Sobald der eingeladene Teilnehmer den Anruf entgegennimmt, wird er als Einwahl-Nutzer auf dem TV des Gastgebers angezeigt.</a:t>
            </a:r>
          </a:p>
          <a:p>
            <a:pPr marL="285750" indent="-285750" algn="l">
              <a:spcAft>
                <a:spcPts val="600"/>
              </a:spcAft>
              <a:buFont typeface="Arial" panose="020B0604020202020204" pitchFamily="34" charset="0"/>
              <a:buChar char="•"/>
            </a:pPr>
            <a:r>
              <a:rPr lang="de-DE" dirty="0"/>
              <a:t>Wenn die Telefonnummer des Eingeladenen mit einer Kontaktperson des Unternehmens übereinstimmt, zeigt der Avatar den Namen der Kontaktperson des Unternehmens auf dem Controller an.</a:t>
            </a:r>
          </a:p>
          <a:p>
            <a:pPr algn="l"/>
            <a:endParaRPr lang="en-GB" dirty="0"/>
          </a:p>
        </p:txBody>
      </p:sp>
      <p:sp>
        <p:nvSpPr>
          <p:cNvPr id="5" name="Text Placeholder 4">
            <a:extLst>
              <a:ext uri="{FF2B5EF4-FFF2-40B4-BE49-F238E27FC236}">
                <a16:creationId xmlns:a16="http://schemas.microsoft.com/office/drawing/2014/main" id="{757B2D6D-E140-4031-B4FF-99E03CB00E4C}"/>
              </a:ext>
            </a:extLst>
          </p:cNvPr>
          <p:cNvSpPr>
            <a:spLocks noGrp="1"/>
          </p:cNvSpPr>
          <p:nvPr>
            <p:ph type="body" sz="quarter" idx="12"/>
          </p:nvPr>
        </p:nvSpPr>
        <p:spPr/>
        <p:txBody>
          <a:bodyPr/>
          <a:lstStyle/>
          <a:p>
            <a:r>
              <a:rPr lang="de-DE"/>
              <a:t>Durch einen Telefonanruf</a:t>
            </a:r>
          </a:p>
        </p:txBody>
      </p:sp>
      <p:sp>
        <p:nvSpPr>
          <p:cNvPr id="6" name="Slide Number Placeholder 5">
            <a:extLst>
              <a:ext uri="{FF2B5EF4-FFF2-40B4-BE49-F238E27FC236}">
                <a16:creationId xmlns:a16="http://schemas.microsoft.com/office/drawing/2014/main" id="{F03A6FC0-F787-4B26-B374-92BA390E4DA6}"/>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30</a:t>
            </a:fld>
            <a:endParaRPr lang="nl-NL" dirty="0"/>
          </a:p>
        </p:txBody>
      </p:sp>
      <p:sp>
        <p:nvSpPr>
          <p:cNvPr id="10" name="TextBox 9">
            <a:extLst>
              <a:ext uri="{FF2B5EF4-FFF2-40B4-BE49-F238E27FC236}">
                <a16:creationId xmlns:a16="http://schemas.microsoft.com/office/drawing/2014/main" id="{3BC3FC48-E249-47B3-85F8-6246F58E3A3F}"/>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2544663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ECFE68-82C9-4189-9082-38F148133AD7}"/>
              </a:ext>
            </a:extLst>
          </p:cNvPr>
          <p:cNvSpPr>
            <a:spLocks noGrp="1"/>
          </p:cNvSpPr>
          <p:nvPr>
            <p:ph type="title"/>
          </p:nvPr>
        </p:nvSpPr>
        <p:spPr/>
        <p:txBody>
          <a:bodyPr/>
          <a:lstStyle/>
          <a:p>
            <a:r>
              <a:rPr lang="de-DE"/>
              <a:t>Option zum Anzeigen </a:t>
            </a:r>
          </a:p>
        </p:txBody>
      </p:sp>
      <p:sp>
        <p:nvSpPr>
          <p:cNvPr id="4" name="Text Placeholder 3">
            <a:extLst>
              <a:ext uri="{FF2B5EF4-FFF2-40B4-BE49-F238E27FC236}">
                <a16:creationId xmlns:a16="http://schemas.microsoft.com/office/drawing/2014/main" id="{AF14D7FC-6112-4B8B-869E-4D3FF5A0D22F}"/>
              </a:ext>
            </a:extLst>
          </p:cNvPr>
          <p:cNvSpPr>
            <a:spLocks noGrp="1"/>
          </p:cNvSpPr>
          <p:nvPr>
            <p:ph type="body" sz="quarter" idx="11"/>
          </p:nvPr>
        </p:nvSpPr>
        <p:spPr>
          <a:xfrm>
            <a:off x="4579527" y="1074738"/>
            <a:ext cx="4230168" cy="3493008"/>
          </a:xfrm>
        </p:spPr>
        <p:txBody>
          <a:bodyPr anchor="t"/>
          <a:lstStyle/>
          <a:p>
            <a:pPr algn="l"/>
            <a:r>
              <a:rPr lang="de-DE" dirty="0">
                <a:latin typeface="+mj-lt"/>
              </a:rPr>
              <a:t>Optionen für:</a:t>
            </a:r>
          </a:p>
          <a:p>
            <a:pPr algn="l"/>
            <a:endParaRPr lang="en-GB" dirty="0">
              <a:latin typeface="+mj-lt"/>
            </a:endParaRPr>
          </a:p>
          <a:p>
            <a:pPr marL="285750" indent="-285750" algn="l">
              <a:buFont typeface="Arial" panose="020B0604020202020204" pitchFamily="34" charset="0"/>
              <a:buChar char="•"/>
            </a:pPr>
            <a:r>
              <a:rPr lang="de-DE" sz="1600" dirty="0"/>
              <a:t>Nur videofähige Teilnehmer anzeigen</a:t>
            </a:r>
          </a:p>
          <a:p>
            <a:pPr marL="285750" indent="-285750" algn="l">
              <a:buFont typeface="Arial" panose="020B0604020202020204" pitchFamily="34" charset="0"/>
              <a:buChar char="•"/>
            </a:pPr>
            <a:endParaRPr lang="en-GB" sz="1600" dirty="0"/>
          </a:p>
          <a:p>
            <a:pPr marL="285750" indent="-285750" algn="l">
              <a:buFont typeface="Arial" panose="020B0604020202020204" pitchFamily="34" charset="0"/>
              <a:buChar char="•"/>
            </a:pPr>
            <a:r>
              <a:rPr lang="de-DE" sz="1600" dirty="0"/>
              <a:t>Alle Teilnehmer anzeigen </a:t>
            </a:r>
          </a:p>
          <a:p>
            <a:pPr marL="285750" indent="-285750" algn="l">
              <a:buFont typeface="Arial" panose="020B0604020202020204" pitchFamily="34" charset="0"/>
              <a:buChar char="•"/>
            </a:pPr>
            <a:endParaRPr lang="en-GB" sz="1600" dirty="0"/>
          </a:p>
          <a:p>
            <a:pPr marL="285750" indent="-285750" algn="l">
              <a:buFont typeface="Arial" panose="020B0604020202020204" pitchFamily="34" charset="0"/>
              <a:buChar char="•"/>
            </a:pPr>
            <a:r>
              <a:rPr lang="de-DE" sz="1600" dirty="0"/>
              <a:t>Avatare von Nicht-Video-Teilnehmern anzeigen</a:t>
            </a:r>
          </a:p>
          <a:p>
            <a:pPr algn="l"/>
            <a:endParaRPr lang="en-GB" dirty="0"/>
          </a:p>
          <a:p>
            <a:pPr algn="l"/>
            <a:endParaRPr lang="en-GB" dirty="0"/>
          </a:p>
        </p:txBody>
      </p:sp>
      <p:sp>
        <p:nvSpPr>
          <p:cNvPr id="5" name="Text Placeholder 4">
            <a:extLst>
              <a:ext uri="{FF2B5EF4-FFF2-40B4-BE49-F238E27FC236}">
                <a16:creationId xmlns:a16="http://schemas.microsoft.com/office/drawing/2014/main" id="{757B2D6D-E140-4031-B4FF-99E03CB00E4C}"/>
              </a:ext>
            </a:extLst>
          </p:cNvPr>
          <p:cNvSpPr>
            <a:spLocks noGrp="1"/>
          </p:cNvSpPr>
          <p:nvPr>
            <p:ph type="body" sz="quarter" idx="12"/>
          </p:nvPr>
        </p:nvSpPr>
        <p:spPr/>
        <p:txBody>
          <a:bodyPr/>
          <a:lstStyle/>
          <a:p>
            <a:r>
              <a:rPr lang="de-DE"/>
              <a:t>Nicht-Video-Teilnehmer</a:t>
            </a:r>
          </a:p>
        </p:txBody>
      </p:sp>
      <p:sp>
        <p:nvSpPr>
          <p:cNvPr id="6" name="Slide Number Placeholder 5">
            <a:extLst>
              <a:ext uri="{FF2B5EF4-FFF2-40B4-BE49-F238E27FC236}">
                <a16:creationId xmlns:a16="http://schemas.microsoft.com/office/drawing/2014/main" id="{F03A6FC0-F787-4B26-B374-92BA390E4DA6}"/>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31</a:t>
            </a:fld>
            <a:endParaRPr lang="nl-NL" dirty="0"/>
          </a:p>
        </p:txBody>
      </p:sp>
      <p:pic>
        <p:nvPicPr>
          <p:cNvPr id="11" name="Picture 10" descr="A collage of people&#10;&#10;Description automatically generated with medium confidence">
            <a:extLst>
              <a:ext uri="{FF2B5EF4-FFF2-40B4-BE49-F238E27FC236}">
                <a16:creationId xmlns:a16="http://schemas.microsoft.com/office/drawing/2014/main" id="{8F2D2C68-7A3B-4B1B-8C9D-76E9DA90D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944" y="1408986"/>
            <a:ext cx="3113686" cy="232506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52C35E94-7193-4355-BBD9-A173A1A1A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355" y="2893424"/>
            <a:ext cx="2375391" cy="1444130"/>
          </a:xfrm>
          <a:prstGeom prst="rect">
            <a:avLst/>
          </a:prstGeom>
        </p:spPr>
      </p:pic>
      <p:sp>
        <p:nvSpPr>
          <p:cNvPr id="9" name="TextBox 8">
            <a:extLst>
              <a:ext uri="{FF2B5EF4-FFF2-40B4-BE49-F238E27FC236}">
                <a16:creationId xmlns:a16="http://schemas.microsoft.com/office/drawing/2014/main" id="{5B54DB76-E4B4-437F-861D-C5246F09AC87}"/>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3406142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ECFE68-82C9-4189-9082-38F148133AD7}"/>
              </a:ext>
            </a:extLst>
          </p:cNvPr>
          <p:cNvSpPr>
            <a:spLocks noGrp="1"/>
          </p:cNvSpPr>
          <p:nvPr>
            <p:ph type="title"/>
          </p:nvPr>
        </p:nvSpPr>
        <p:spPr/>
        <p:txBody>
          <a:bodyPr/>
          <a:lstStyle/>
          <a:p>
            <a:r>
              <a:rPr lang="de-DE"/>
              <a:t>Aufzeichnungen weitergeben</a:t>
            </a:r>
          </a:p>
        </p:txBody>
      </p:sp>
      <p:sp>
        <p:nvSpPr>
          <p:cNvPr id="4" name="Text Placeholder 3">
            <a:extLst>
              <a:ext uri="{FF2B5EF4-FFF2-40B4-BE49-F238E27FC236}">
                <a16:creationId xmlns:a16="http://schemas.microsoft.com/office/drawing/2014/main" id="{AF14D7FC-6112-4B8B-869E-4D3FF5A0D22F}"/>
              </a:ext>
            </a:extLst>
          </p:cNvPr>
          <p:cNvSpPr>
            <a:spLocks noGrp="1"/>
          </p:cNvSpPr>
          <p:nvPr>
            <p:ph type="body" sz="quarter" idx="11"/>
          </p:nvPr>
        </p:nvSpPr>
        <p:spPr>
          <a:xfrm>
            <a:off x="4585063" y="1495696"/>
            <a:ext cx="4224632" cy="3072049"/>
          </a:xfrm>
        </p:spPr>
        <p:txBody>
          <a:bodyPr anchor="t"/>
          <a:lstStyle/>
          <a:p>
            <a:pPr marL="285750" indent="-285750" algn="l">
              <a:buFont typeface="Arial" panose="020B0604020202020204" pitchFamily="34" charset="0"/>
              <a:buChar char="•"/>
            </a:pPr>
            <a:r>
              <a:rPr lang="de-DE" sz="1600" dirty="0"/>
              <a:t>Sofortbesprechungen können problemlos aufgezeichnet und an von Ihnen angegebene Empfänger gesendet werden.</a:t>
            </a:r>
          </a:p>
          <a:p>
            <a:pPr marL="285750" indent="-285750" algn="l">
              <a:buFont typeface="Arial" panose="020B0604020202020204" pitchFamily="34" charset="0"/>
              <a:buChar char="•"/>
            </a:pPr>
            <a:endParaRPr lang="en-GB" sz="1600" dirty="0"/>
          </a:p>
          <a:p>
            <a:pPr marL="285750" indent="-285750" algn="l">
              <a:buFont typeface="Arial" panose="020B0604020202020204" pitchFamily="34" charset="0"/>
              <a:buChar char="•"/>
            </a:pPr>
            <a:r>
              <a:rPr lang="de-DE" sz="1600" dirty="0"/>
              <a:t>Mit einer einzigen Taste können Sie die Aufzeichnung starten und fortsetzen.</a:t>
            </a:r>
            <a:endParaRPr lang="en-GB" dirty="0"/>
          </a:p>
        </p:txBody>
      </p:sp>
      <p:sp>
        <p:nvSpPr>
          <p:cNvPr id="5" name="Text Placeholder 4">
            <a:extLst>
              <a:ext uri="{FF2B5EF4-FFF2-40B4-BE49-F238E27FC236}">
                <a16:creationId xmlns:a16="http://schemas.microsoft.com/office/drawing/2014/main" id="{757B2D6D-E140-4031-B4FF-99E03CB00E4C}"/>
              </a:ext>
            </a:extLst>
          </p:cNvPr>
          <p:cNvSpPr>
            <a:spLocks noGrp="1"/>
          </p:cNvSpPr>
          <p:nvPr>
            <p:ph type="body" sz="quarter" idx="12"/>
          </p:nvPr>
        </p:nvSpPr>
        <p:spPr/>
        <p:txBody>
          <a:bodyPr/>
          <a:lstStyle/>
          <a:p>
            <a:r>
              <a:rPr lang="de-DE"/>
              <a:t>Sofortbesprechungen mit Kollegen</a:t>
            </a:r>
          </a:p>
        </p:txBody>
      </p:sp>
      <p:sp>
        <p:nvSpPr>
          <p:cNvPr id="6" name="Slide Number Placeholder 5">
            <a:extLst>
              <a:ext uri="{FF2B5EF4-FFF2-40B4-BE49-F238E27FC236}">
                <a16:creationId xmlns:a16="http://schemas.microsoft.com/office/drawing/2014/main" id="{F03A6FC0-F787-4B26-B374-92BA390E4DA6}"/>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32</a:t>
            </a:fld>
            <a:endParaRPr lang="nl-NL" dirty="0"/>
          </a:p>
        </p:txBody>
      </p:sp>
      <p:pic>
        <p:nvPicPr>
          <p:cNvPr id="7" name="Picture 6" descr="A picture containing text, monitor, electronics, screen&#10;&#10;Description automatically generated">
            <a:extLst>
              <a:ext uri="{FF2B5EF4-FFF2-40B4-BE49-F238E27FC236}">
                <a16:creationId xmlns:a16="http://schemas.microsoft.com/office/drawing/2014/main" id="{F5DFD885-7A98-4D11-A560-ED99A35CFF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94" y="1072594"/>
            <a:ext cx="4533306" cy="3244680"/>
          </a:xfrm>
          <a:prstGeom prst="rect">
            <a:avLst/>
          </a:prstGeom>
        </p:spPr>
      </p:pic>
      <p:sp>
        <p:nvSpPr>
          <p:cNvPr id="10" name="Oval 9">
            <a:extLst>
              <a:ext uri="{FF2B5EF4-FFF2-40B4-BE49-F238E27FC236}">
                <a16:creationId xmlns:a16="http://schemas.microsoft.com/office/drawing/2014/main" id="{E66F8BA0-AE29-4128-8638-66E3E209D24E}"/>
              </a:ext>
            </a:extLst>
          </p:cNvPr>
          <p:cNvSpPr/>
          <p:nvPr/>
        </p:nvSpPr>
        <p:spPr>
          <a:xfrm>
            <a:off x="2282986" y="2802986"/>
            <a:ext cx="499404" cy="527539"/>
          </a:xfrm>
          <a:prstGeom prst="ellipse">
            <a:avLst/>
          </a:prstGeom>
          <a:gradFill>
            <a:gsLst>
              <a:gs pos="0">
                <a:srgbClr val="FF526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6BA3FCE-7035-474A-A4D7-CE52F22F9BDF}"/>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2808766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9448FB-9959-4254-A32A-CA8A54F13FAD}"/>
              </a:ext>
            </a:extLst>
          </p:cNvPr>
          <p:cNvSpPr>
            <a:spLocks noGrp="1"/>
          </p:cNvSpPr>
          <p:nvPr>
            <p:ph type="body" sz="quarter" idx="10"/>
          </p:nvPr>
        </p:nvSpPr>
        <p:spPr/>
        <p:txBody>
          <a:bodyPr/>
          <a:lstStyle/>
          <a:p>
            <a:r>
              <a:rPr lang="de-DE" dirty="0"/>
              <a:t>Voraussetzungen, Preise, Bestellung und Service</a:t>
            </a:r>
          </a:p>
          <a:p>
            <a:endParaRPr lang="en-GB" dirty="0"/>
          </a:p>
        </p:txBody>
      </p:sp>
      <p:sp>
        <p:nvSpPr>
          <p:cNvPr id="3" name="Text Placeholder 2">
            <a:extLst>
              <a:ext uri="{FF2B5EF4-FFF2-40B4-BE49-F238E27FC236}">
                <a16:creationId xmlns:a16="http://schemas.microsoft.com/office/drawing/2014/main" id="{31532FFF-F2FC-44AD-81BC-0A213EDFF152}"/>
              </a:ext>
            </a:extLst>
          </p:cNvPr>
          <p:cNvSpPr>
            <a:spLocks noGrp="1"/>
          </p:cNvSpPr>
          <p:nvPr>
            <p:ph type="body" sz="quarter" idx="16"/>
          </p:nvPr>
        </p:nvSpPr>
        <p:spPr>
          <a:xfrm>
            <a:off x="326682" y="1903268"/>
            <a:ext cx="500137" cy="430887"/>
          </a:xfrm>
        </p:spPr>
        <p:txBody>
          <a:bodyPr/>
          <a:lstStyle/>
          <a:p>
            <a:r>
              <a:rPr lang="en-GB" dirty="0"/>
              <a:t>04.</a:t>
            </a:r>
          </a:p>
        </p:txBody>
      </p:sp>
    </p:spTree>
    <p:extLst>
      <p:ext uri="{BB962C8B-B14F-4D97-AF65-F5344CB8AC3E}">
        <p14:creationId xmlns:p14="http://schemas.microsoft.com/office/powerpoint/2010/main" val="4059160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5616E-B81C-4DB8-9F70-759FDB4E7333}"/>
              </a:ext>
            </a:extLst>
          </p:cNvPr>
          <p:cNvSpPr>
            <a:spLocks noGrp="1"/>
          </p:cNvSpPr>
          <p:nvPr>
            <p:ph idx="1"/>
          </p:nvPr>
        </p:nvSpPr>
        <p:spPr>
          <a:xfrm>
            <a:off x="227661" y="889609"/>
            <a:ext cx="4875680" cy="2127917"/>
          </a:xfrm>
        </p:spPr>
        <p:txBody>
          <a:bodyPr/>
          <a:lstStyle/>
          <a:p>
            <a:pPr marL="0" indent="0">
              <a:buNone/>
            </a:pPr>
            <a:r>
              <a:rPr lang="de-DE" dirty="0">
                <a:solidFill>
                  <a:srgbClr val="0588E8"/>
                </a:solidFill>
                <a:latin typeface="+mj-lt"/>
              </a:rPr>
              <a:t>Release-Phasen</a:t>
            </a:r>
          </a:p>
          <a:p>
            <a:r>
              <a:rPr lang="de-DE" sz="1200" dirty="0">
                <a:latin typeface="+mn-lt"/>
              </a:rPr>
              <a:t>2021 - Ende September (Poly Studio X Serie Hardware</a:t>
            </a:r>
            <a:br>
              <a:rPr lang="de-DE" sz="1200" dirty="0">
                <a:latin typeface="+mn-lt"/>
              </a:rPr>
            </a:br>
            <a:r>
              <a:rPr lang="de-DE" sz="1200" dirty="0">
                <a:latin typeface="+mn-lt"/>
              </a:rPr>
              <a:t>           / manuelle Angebotsanfrage erforderlich)</a:t>
            </a:r>
          </a:p>
          <a:p>
            <a:r>
              <a:rPr lang="de-DE" sz="1200" dirty="0">
                <a:latin typeface="+mn-lt"/>
              </a:rPr>
              <a:t>2021 - Ende Oktober (geplante Release der PRM-Bestellung)</a:t>
            </a:r>
          </a:p>
          <a:p>
            <a:r>
              <a:rPr lang="de-DE" sz="1200" dirty="0">
                <a:latin typeface="+mn-lt"/>
              </a:rPr>
              <a:t>2021 - Ende Dezember - (gezielte Sprachlokalisierung)</a:t>
            </a:r>
          </a:p>
          <a:p>
            <a:r>
              <a:rPr lang="de-DE" sz="1200" dirty="0">
                <a:latin typeface="+mn-lt"/>
              </a:rPr>
              <a:t>2022 - Ende Q1 - Unify Office „</a:t>
            </a:r>
            <a:r>
              <a:rPr lang="de-DE" sz="1200" dirty="0" err="1">
                <a:latin typeface="+mn-lt"/>
              </a:rPr>
              <a:t>Branded</a:t>
            </a:r>
            <a:r>
              <a:rPr lang="de-DE" sz="1200" dirty="0">
                <a:latin typeface="+mn-lt"/>
              </a:rPr>
              <a:t>“ Lösung</a:t>
            </a:r>
          </a:p>
          <a:p>
            <a:pPr marL="0" indent="0">
              <a:buNone/>
            </a:pPr>
            <a:r>
              <a:rPr lang="de-DE" sz="1200" dirty="0">
                <a:solidFill>
                  <a:srgbClr val="0596FF"/>
                </a:solidFill>
                <a:latin typeface="+mj-lt"/>
              </a:rPr>
              <a:t>Nächste Schritte </a:t>
            </a:r>
            <a:r>
              <a:rPr lang="de-DE" sz="1200" dirty="0">
                <a:latin typeface="+mn-lt"/>
              </a:rPr>
              <a:t>- Unterstützung von Logitech-Hardware / anderen Hardware-Plattformen und Funktionen  </a:t>
            </a:r>
          </a:p>
          <a:p>
            <a:pPr marL="0" indent="0">
              <a:buNone/>
            </a:pPr>
            <a:r>
              <a:rPr lang="de-DE" sz="1200" dirty="0">
                <a:latin typeface="+mn-lt"/>
              </a:rPr>
              <a:t> </a:t>
            </a:r>
          </a:p>
          <a:p>
            <a:pPr marL="0" indent="0">
              <a:buNone/>
            </a:pPr>
            <a:endParaRPr lang="en-GB" dirty="0"/>
          </a:p>
        </p:txBody>
      </p:sp>
      <p:sp>
        <p:nvSpPr>
          <p:cNvPr id="3" name="Title 2">
            <a:extLst>
              <a:ext uri="{FF2B5EF4-FFF2-40B4-BE49-F238E27FC236}">
                <a16:creationId xmlns:a16="http://schemas.microsoft.com/office/drawing/2014/main" id="{8C739EE6-19AB-4C1C-8F5A-9D098089F4F5}"/>
              </a:ext>
            </a:extLst>
          </p:cNvPr>
          <p:cNvSpPr>
            <a:spLocks noGrp="1"/>
          </p:cNvSpPr>
          <p:nvPr>
            <p:ph type="title"/>
          </p:nvPr>
        </p:nvSpPr>
        <p:spPr/>
        <p:txBody>
          <a:bodyPr/>
          <a:lstStyle/>
          <a:p>
            <a:r>
              <a:rPr lang="de-DE"/>
              <a:t>Unify Rooms</a:t>
            </a:r>
          </a:p>
        </p:txBody>
      </p:sp>
      <p:sp>
        <p:nvSpPr>
          <p:cNvPr id="4" name="Text Placeholder 3">
            <a:extLst>
              <a:ext uri="{FF2B5EF4-FFF2-40B4-BE49-F238E27FC236}">
                <a16:creationId xmlns:a16="http://schemas.microsoft.com/office/drawing/2014/main" id="{686B600A-670C-4705-9724-2904AC6D2802}"/>
              </a:ext>
            </a:extLst>
          </p:cNvPr>
          <p:cNvSpPr>
            <a:spLocks noGrp="1"/>
          </p:cNvSpPr>
          <p:nvPr>
            <p:ph type="body" sz="quarter" idx="10"/>
          </p:nvPr>
        </p:nvSpPr>
        <p:spPr/>
        <p:txBody>
          <a:bodyPr/>
          <a:lstStyle/>
          <a:p>
            <a:r>
              <a:rPr lang="de-DE"/>
              <a:t>Bestellung, Einführungspreise und Service</a:t>
            </a:r>
          </a:p>
        </p:txBody>
      </p:sp>
      <p:sp>
        <p:nvSpPr>
          <p:cNvPr id="5" name="Slide Number Placeholder 4">
            <a:extLst>
              <a:ext uri="{FF2B5EF4-FFF2-40B4-BE49-F238E27FC236}">
                <a16:creationId xmlns:a16="http://schemas.microsoft.com/office/drawing/2014/main" id="{E75D2B4C-1119-4C1E-A9A0-3890FB81C23E}"/>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34</a:t>
            </a:fld>
            <a:endParaRPr lang="nl-NL" dirty="0"/>
          </a:p>
        </p:txBody>
      </p:sp>
      <p:sp>
        <p:nvSpPr>
          <p:cNvPr id="7" name="TextBox 6">
            <a:extLst>
              <a:ext uri="{FF2B5EF4-FFF2-40B4-BE49-F238E27FC236}">
                <a16:creationId xmlns:a16="http://schemas.microsoft.com/office/drawing/2014/main" id="{AECB001B-5BF4-4145-91C7-EDFF733A5270}"/>
              </a:ext>
            </a:extLst>
          </p:cNvPr>
          <p:cNvSpPr txBox="1"/>
          <p:nvPr/>
        </p:nvSpPr>
        <p:spPr>
          <a:xfrm>
            <a:off x="4976008" y="889609"/>
            <a:ext cx="4167991" cy="1600438"/>
          </a:xfrm>
          <a:prstGeom prst="rect">
            <a:avLst/>
          </a:prstGeom>
          <a:noFill/>
        </p:spPr>
        <p:txBody>
          <a:bodyPr wrap="square">
            <a:spAutoFit/>
          </a:bodyPr>
          <a:lstStyle/>
          <a:p>
            <a:r>
              <a:rPr lang="de-DE" sz="1400" dirty="0">
                <a:solidFill>
                  <a:srgbClr val="0596FF"/>
                </a:solidFill>
                <a:latin typeface="+mj-lt"/>
              </a:rPr>
              <a:t>Preisgestaltung</a:t>
            </a:r>
          </a:p>
          <a:p>
            <a:pPr marL="171450" indent="-171450">
              <a:buFont typeface="Arial" panose="020B0604020202020204" pitchFamily="34" charset="0"/>
              <a:buChar char="•"/>
            </a:pPr>
            <a:r>
              <a:rPr lang="de-DE" sz="1200" dirty="0"/>
              <a:t>Unify Rooms App - </a:t>
            </a:r>
            <a:r>
              <a:rPr lang="de-DE" sz="1200" b="1" dirty="0"/>
              <a:t>KOSTENLOS</a:t>
            </a:r>
            <a:r>
              <a:rPr lang="de-DE" sz="1200" dirty="0"/>
              <a:t> im Google Play Store</a:t>
            </a:r>
          </a:p>
          <a:p>
            <a:pPr marL="171450" indent="-171450">
              <a:buFont typeface="Arial" panose="020B0604020202020204" pitchFamily="34" charset="0"/>
              <a:buChar char="•"/>
            </a:pPr>
            <a:r>
              <a:rPr lang="de-DE" sz="1200" dirty="0"/>
              <a:t>Unify </a:t>
            </a:r>
            <a:r>
              <a:rPr lang="de-DE" sz="1200" dirty="0" err="1"/>
              <a:t>Rooms</a:t>
            </a:r>
            <a:r>
              <a:rPr lang="de-DE" sz="1200" dirty="0"/>
              <a:t>-Appliance - Poly Studio X-30, X50, G7500 inkl. TC8 (Controller)</a:t>
            </a:r>
            <a:br>
              <a:rPr lang="de-DE" sz="1200" dirty="0"/>
            </a:br>
            <a:r>
              <a:rPr lang="de-DE" sz="1200" b="1" dirty="0"/>
              <a:t>+ Poly-Wartung </a:t>
            </a:r>
            <a:br>
              <a:rPr lang="de-DE" sz="1200" b="1" dirty="0"/>
            </a:br>
            <a:r>
              <a:rPr lang="de-DE" sz="1200" dirty="0"/>
              <a:t>(min. Premier; Plattform-Updates usw.) oder Atos CCS Total Care Unify Rooms-Abonnement</a:t>
            </a:r>
          </a:p>
          <a:p>
            <a:pPr marL="171450" indent="-171450">
              <a:buFont typeface="Arial" panose="020B0604020202020204" pitchFamily="34" charset="0"/>
              <a:buChar char="•"/>
            </a:pPr>
            <a:r>
              <a:rPr lang="de-DE" sz="1200" dirty="0"/>
              <a:t>Unify Rooms-Abonnement* (wie unten) </a:t>
            </a:r>
          </a:p>
        </p:txBody>
      </p:sp>
      <p:sp>
        <p:nvSpPr>
          <p:cNvPr id="9" name="TextBox 8">
            <a:extLst>
              <a:ext uri="{FF2B5EF4-FFF2-40B4-BE49-F238E27FC236}">
                <a16:creationId xmlns:a16="http://schemas.microsoft.com/office/drawing/2014/main" id="{9EE473DD-79D0-45C0-8154-F8C86EBD8DAE}"/>
              </a:ext>
            </a:extLst>
          </p:cNvPr>
          <p:cNvSpPr txBox="1"/>
          <p:nvPr/>
        </p:nvSpPr>
        <p:spPr>
          <a:xfrm>
            <a:off x="4976009" y="4752942"/>
            <a:ext cx="2944671" cy="200055"/>
          </a:xfrm>
          <a:prstGeom prst="rect">
            <a:avLst/>
          </a:prstGeom>
          <a:noFill/>
        </p:spPr>
        <p:txBody>
          <a:bodyPr wrap="square">
            <a:spAutoFit/>
          </a:bodyPr>
          <a:lstStyle/>
          <a:p>
            <a:pPr marL="164592" lvl="1" indent="0">
              <a:buNone/>
            </a:pPr>
            <a:r>
              <a:rPr lang="de-DE" sz="700" dirty="0">
                <a:latin typeface="Raleway Light" pitchFamily="2" charset="0"/>
              </a:rPr>
              <a:t>*</a:t>
            </a:r>
            <a:r>
              <a:rPr lang="de-DE" sz="700" i="1" dirty="0">
                <a:latin typeface="Raleway Light" pitchFamily="2" charset="0"/>
              </a:rPr>
              <a:t> Monatliche Gebühr mit jährlicher / monatlicher Zahlung</a:t>
            </a:r>
          </a:p>
        </p:txBody>
      </p:sp>
      <p:graphicFrame>
        <p:nvGraphicFramePr>
          <p:cNvPr id="10" name="Table 10">
            <a:extLst>
              <a:ext uri="{FF2B5EF4-FFF2-40B4-BE49-F238E27FC236}">
                <a16:creationId xmlns:a16="http://schemas.microsoft.com/office/drawing/2014/main" id="{6B16633F-7B3D-44F8-8F2A-E51EE77AC119}"/>
              </a:ext>
            </a:extLst>
          </p:cNvPr>
          <p:cNvGraphicFramePr>
            <a:graphicFrameLocks noGrp="1"/>
          </p:cNvGraphicFramePr>
          <p:nvPr>
            <p:extLst>
              <p:ext uri="{D42A27DB-BD31-4B8C-83A1-F6EECF244321}">
                <p14:modId xmlns:p14="http://schemas.microsoft.com/office/powerpoint/2010/main" val="1350891749"/>
              </p:ext>
            </p:extLst>
          </p:nvPr>
        </p:nvGraphicFramePr>
        <p:xfrm>
          <a:off x="4976009" y="2479769"/>
          <a:ext cx="3825152" cy="548640"/>
        </p:xfrm>
        <a:graphic>
          <a:graphicData uri="http://schemas.openxmlformats.org/drawingml/2006/table">
            <a:tbl>
              <a:tblPr firstRow="1" bandRow="1">
                <a:tableStyleId>{5940675A-B579-460E-94D1-54222C63F5DA}</a:tableStyleId>
              </a:tblPr>
              <a:tblGrid>
                <a:gridCol w="956288">
                  <a:extLst>
                    <a:ext uri="{9D8B030D-6E8A-4147-A177-3AD203B41FA5}">
                      <a16:colId xmlns:a16="http://schemas.microsoft.com/office/drawing/2014/main" val="3698854841"/>
                    </a:ext>
                  </a:extLst>
                </a:gridCol>
                <a:gridCol w="956288">
                  <a:extLst>
                    <a:ext uri="{9D8B030D-6E8A-4147-A177-3AD203B41FA5}">
                      <a16:colId xmlns:a16="http://schemas.microsoft.com/office/drawing/2014/main" val="982518003"/>
                    </a:ext>
                  </a:extLst>
                </a:gridCol>
                <a:gridCol w="956288">
                  <a:extLst>
                    <a:ext uri="{9D8B030D-6E8A-4147-A177-3AD203B41FA5}">
                      <a16:colId xmlns:a16="http://schemas.microsoft.com/office/drawing/2014/main" val="2858274090"/>
                    </a:ext>
                  </a:extLst>
                </a:gridCol>
                <a:gridCol w="956288">
                  <a:extLst>
                    <a:ext uri="{9D8B030D-6E8A-4147-A177-3AD203B41FA5}">
                      <a16:colId xmlns:a16="http://schemas.microsoft.com/office/drawing/2014/main" val="3029639457"/>
                    </a:ext>
                  </a:extLst>
                </a:gridCol>
              </a:tblGrid>
              <a:tr h="220174">
                <a:tc>
                  <a:txBody>
                    <a:bodyPr/>
                    <a:lstStyle/>
                    <a:p>
                      <a:pPr algn="ctr"/>
                      <a:r>
                        <a:rPr lang="de-DE" sz="1200" b="1"/>
                        <a:t>EU</a:t>
                      </a:r>
                    </a:p>
                  </a:txBody>
                  <a:tcPr/>
                </a:tc>
                <a:tc>
                  <a:txBody>
                    <a:bodyPr/>
                    <a:lstStyle/>
                    <a:p>
                      <a:pPr algn="ctr"/>
                      <a:r>
                        <a:rPr lang="de-DE" sz="1200" b="1"/>
                        <a:t>UK</a:t>
                      </a:r>
                    </a:p>
                  </a:txBody>
                  <a:tcPr/>
                </a:tc>
                <a:tc>
                  <a:txBody>
                    <a:bodyPr/>
                    <a:lstStyle/>
                    <a:p>
                      <a:pPr algn="ctr"/>
                      <a:r>
                        <a:rPr lang="de-DE" sz="1200" b="1"/>
                        <a:t>US</a:t>
                      </a:r>
                    </a:p>
                  </a:txBody>
                  <a:tcPr/>
                </a:tc>
                <a:tc>
                  <a:txBody>
                    <a:bodyPr/>
                    <a:lstStyle/>
                    <a:p>
                      <a:pPr algn="ctr"/>
                      <a:r>
                        <a:rPr lang="de-DE" sz="1200" b="1"/>
                        <a:t>AUS</a:t>
                      </a:r>
                    </a:p>
                  </a:txBody>
                  <a:tcPr/>
                </a:tc>
                <a:extLst>
                  <a:ext uri="{0D108BD9-81ED-4DB2-BD59-A6C34878D82A}">
                    <a16:rowId xmlns:a16="http://schemas.microsoft.com/office/drawing/2014/main" val="1500883676"/>
                  </a:ext>
                </a:extLst>
              </a:tr>
              <a:tr h="236485">
                <a:tc>
                  <a:txBody>
                    <a:bodyPr/>
                    <a:lstStyle/>
                    <a:p>
                      <a:pPr algn="ctr"/>
                      <a:r>
                        <a:rPr lang="de-DE" sz="1200" b="1">
                          <a:solidFill>
                            <a:srgbClr val="0596FF"/>
                          </a:solidFill>
                        </a:rPr>
                        <a:t>30€/36€</a:t>
                      </a:r>
                    </a:p>
                  </a:txBody>
                  <a:tcPr/>
                </a:tc>
                <a:tc>
                  <a:txBody>
                    <a:bodyPr/>
                    <a:lstStyle/>
                    <a:p>
                      <a:pPr algn="ctr"/>
                      <a:r>
                        <a:rPr lang="de-DE" sz="1200" b="1">
                          <a:solidFill>
                            <a:srgbClr val="0596FF"/>
                          </a:solidFill>
                        </a:rPr>
                        <a:t>26£/32£</a:t>
                      </a:r>
                    </a:p>
                  </a:txBody>
                  <a:tcPr/>
                </a:tc>
                <a:tc>
                  <a:txBody>
                    <a:bodyPr/>
                    <a:lstStyle/>
                    <a:p>
                      <a:pPr algn="ctr"/>
                      <a:r>
                        <a:rPr lang="de-DE" sz="1200" b="1">
                          <a:solidFill>
                            <a:srgbClr val="0596FF"/>
                          </a:solidFill>
                        </a:rPr>
                        <a:t>39$/49$</a:t>
                      </a:r>
                    </a:p>
                  </a:txBody>
                  <a:tcPr/>
                </a:tc>
                <a:tc>
                  <a:txBody>
                    <a:bodyPr/>
                    <a:lstStyle/>
                    <a:p>
                      <a:pPr algn="ctr"/>
                      <a:r>
                        <a:rPr lang="de-DE" sz="1200" b="1">
                          <a:solidFill>
                            <a:srgbClr val="0596FF"/>
                          </a:solidFill>
                        </a:rPr>
                        <a:t>49$/59$</a:t>
                      </a:r>
                    </a:p>
                  </a:txBody>
                  <a:tcPr/>
                </a:tc>
                <a:extLst>
                  <a:ext uri="{0D108BD9-81ED-4DB2-BD59-A6C34878D82A}">
                    <a16:rowId xmlns:a16="http://schemas.microsoft.com/office/drawing/2014/main" val="564174295"/>
                  </a:ext>
                </a:extLst>
              </a:tr>
            </a:tbl>
          </a:graphicData>
        </a:graphic>
      </p:graphicFrame>
      <p:sp>
        <p:nvSpPr>
          <p:cNvPr id="13" name="Inhaltsplatzhalter 1">
            <a:extLst>
              <a:ext uri="{FF2B5EF4-FFF2-40B4-BE49-F238E27FC236}">
                <a16:creationId xmlns:a16="http://schemas.microsoft.com/office/drawing/2014/main" id="{3A54F76E-CD0D-4A38-BDEB-5D5F1EE453BF}"/>
              </a:ext>
            </a:extLst>
          </p:cNvPr>
          <p:cNvSpPr txBox="1">
            <a:spLocks/>
          </p:cNvSpPr>
          <p:nvPr/>
        </p:nvSpPr>
        <p:spPr bwMode="invGray">
          <a:xfrm>
            <a:off x="4976009" y="3118594"/>
            <a:ext cx="3825152" cy="1332147"/>
          </a:xfrm>
          <a:prstGeom prst="rect">
            <a:avLst/>
          </a:prstGeom>
        </p:spPr>
        <p:txBody>
          <a:bodyPr vert="horz" lIns="91440" tIns="45720" rIns="91440" bIns="4572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dirty="0">
                <a:solidFill>
                  <a:srgbClr val="0596FF"/>
                </a:solidFill>
              </a:rPr>
              <a:t>Service</a:t>
            </a:r>
          </a:p>
          <a:p>
            <a:r>
              <a:rPr lang="de-DE" sz="1100" dirty="0">
                <a:latin typeface="Raleway Light" pitchFamily="2" charset="0"/>
              </a:rPr>
              <a:t>Dienstleistungen vor Ort durch das Professional Service-Team</a:t>
            </a:r>
          </a:p>
          <a:p>
            <a:r>
              <a:rPr lang="de-DE" sz="1100" dirty="0">
                <a:solidFill>
                  <a:schemeClr val="lt1"/>
                </a:solidFill>
                <a:latin typeface="+mn-lt"/>
              </a:rPr>
              <a:t>Unify Rooms App und DC-Dienst (wie üblich)</a:t>
            </a:r>
          </a:p>
          <a:p>
            <a:r>
              <a:rPr lang="de-DE" sz="1100" dirty="0">
                <a:latin typeface="+mn-lt"/>
              </a:rPr>
              <a:t>Poly Studio X-Support über Total Care und Poly-Wartungsvertrag</a:t>
            </a:r>
          </a:p>
        </p:txBody>
      </p:sp>
      <p:sp>
        <p:nvSpPr>
          <p:cNvPr id="14" name="Inhaltsplatzhalter 1">
            <a:extLst>
              <a:ext uri="{FF2B5EF4-FFF2-40B4-BE49-F238E27FC236}">
                <a16:creationId xmlns:a16="http://schemas.microsoft.com/office/drawing/2014/main" id="{B188ED07-FF0B-4BF5-A284-19A5003B041A}"/>
              </a:ext>
            </a:extLst>
          </p:cNvPr>
          <p:cNvSpPr txBox="1">
            <a:spLocks/>
          </p:cNvSpPr>
          <p:nvPr/>
        </p:nvSpPr>
        <p:spPr bwMode="invGray">
          <a:xfrm>
            <a:off x="227660" y="3118594"/>
            <a:ext cx="3984300" cy="1332147"/>
          </a:xfrm>
          <a:prstGeom prst="rect">
            <a:avLst/>
          </a:prstGeom>
        </p:spPr>
        <p:txBody>
          <a:bodyPr vert="horz" lIns="91440" tIns="45720" rIns="91440" bIns="4572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dirty="0">
                <a:solidFill>
                  <a:srgbClr val="0596FF"/>
                </a:solidFill>
                <a:latin typeface="+mj-lt"/>
              </a:rPr>
              <a:t>Bestellweg</a:t>
            </a:r>
          </a:p>
          <a:p>
            <a:r>
              <a:rPr lang="de-DE" sz="1200" dirty="0">
                <a:latin typeface="Raleway Light" pitchFamily="2" charset="0"/>
              </a:rPr>
              <a:t>Unify Rooms-Lizenz: nur eine weitere "Benutzer"-Lizenz für Ihr Unify Office oder Unify Video-Projekt (Add-On)</a:t>
            </a:r>
          </a:p>
          <a:p>
            <a:r>
              <a:rPr lang="de-DE" sz="1200" dirty="0">
                <a:latin typeface="Raleway Light" pitchFamily="2" charset="0"/>
              </a:rPr>
              <a:t>Unify Rooms-Gerät</a:t>
            </a:r>
          </a:p>
          <a:p>
            <a:pPr lvl="1"/>
            <a:r>
              <a:rPr lang="de-DE" dirty="0">
                <a:latin typeface="Raleway Light" pitchFamily="2" charset="0"/>
              </a:rPr>
              <a:t>Vom Kunden oder    </a:t>
            </a:r>
          </a:p>
          <a:p>
            <a:pPr lvl="1"/>
            <a:r>
              <a:rPr lang="de-DE" dirty="0">
                <a:latin typeface="Raleway Light" pitchFamily="2" charset="0"/>
              </a:rPr>
              <a:t>Reguläre Bestellmethode für Videoausrüstung</a:t>
            </a:r>
          </a:p>
        </p:txBody>
      </p:sp>
    </p:spTree>
    <p:extLst>
      <p:ext uri="{BB962C8B-B14F-4D97-AF65-F5344CB8AC3E}">
        <p14:creationId xmlns:p14="http://schemas.microsoft.com/office/powerpoint/2010/main" val="82523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B49A86-24C8-4BB6-B82D-9F7F2963A2BE}"/>
              </a:ext>
            </a:extLst>
          </p:cNvPr>
          <p:cNvSpPr>
            <a:spLocks noGrp="1"/>
          </p:cNvSpPr>
          <p:nvPr>
            <p:ph type="body" sz="quarter" idx="10"/>
          </p:nvPr>
        </p:nvSpPr>
        <p:spPr/>
        <p:txBody>
          <a:bodyPr/>
          <a:lstStyle/>
          <a:p>
            <a:r>
              <a:rPr lang="de-DE" dirty="0"/>
              <a:t>Unify </a:t>
            </a:r>
            <a:r>
              <a:rPr lang="de-DE" dirty="0" err="1"/>
              <a:t>Rooms-Appliances</a:t>
            </a:r>
            <a:r>
              <a:rPr lang="de-DE" dirty="0"/>
              <a:t> und -Kits</a:t>
            </a:r>
          </a:p>
        </p:txBody>
      </p:sp>
      <p:sp>
        <p:nvSpPr>
          <p:cNvPr id="3" name="Text Placeholder 2">
            <a:extLst>
              <a:ext uri="{FF2B5EF4-FFF2-40B4-BE49-F238E27FC236}">
                <a16:creationId xmlns:a16="http://schemas.microsoft.com/office/drawing/2014/main" id="{C9DFD4E8-45DA-4969-89C2-FE92674788F4}"/>
              </a:ext>
            </a:extLst>
          </p:cNvPr>
          <p:cNvSpPr>
            <a:spLocks noGrp="1"/>
          </p:cNvSpPr>
          <p:nvPr>
            <p:ph type="body" sz="quarter" idx="16"/>
          </p:nvPr>
        </p:nvSpPr>
        <p:spPr>
          <a:xfrm>
            <a:off x="326682" y="1903268"/>
            <a:ext cx="495328" cy="430887"/>
          </a:xfrm>
        </p:spPr>
        <p:txBody>
          <a:bodyPr/>
          <a:lstStyle/>
          <a:p>
            <a:r>
              <a:rPr lang="en-GB" dirty="0"/>
              <a:t>05.</a:t>
            </a:r>
          </a:p>
        </p:txBody>
      </p:sp>
    </p:spTree>
    <p:extLst>
      <p:ext uri="{BB962C8B-B14F-4D97-AF65-F5344CB8AC3E}">
        <p14:creationId xmlns:p14="http://schemas.microsoft.com/office/powerpoint/2010/main" val="281871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B0FC8D-769D-48B1-A4B5-1404A278DD92}"/>
              </a:ext>
            </a:extLst>
          </p:cNvPr>
          <p:cNvSpPr>
            <a:spLocks noGrp="1"/>
          </p:cNvSpPr>
          <p:nvPr>
            <p:ph type="title"/>
          </p:nvPr>
        </p:nvSpPr>
        <p:spPr>
          <a:xfrm>
            <a:off x="227660" y="123478"/>
            <a:ext cx="8577072" cy="729376"/>
          </a:xfrm>
        </p:spPr>
        <p:txBody>
          <a:bodyPr/>
          <a:lstStyle/>
          <a:p>
            <a:r>
              <a:rPr lang="de-DE"/>
              <a:t>Unify Rooms</a:t>
            </a:r>
          </a:p>
        </p:txBody>
      </p:sp>
      <p:sp>
        <p:nvSpPr>
          <p:cNvPr id="4" name="Textplatzhalter 3">
            <a:extLst>
              <a:ext uri="{FF2B5EF4-FFF2-40B4-BE49-F238E27FC236}">
                <a16:creationId xmlns:a16="http://schemas.microsoft.com/office/drawing/2014/main" id="{936122E9-D7C0-4C86-AC83-30203D716B8E}"/>
              </a:ext>
            </a:extLst>
          </p:cNvPr>
          <p:cNvSpPr>
            <a:spLocks noGrp="1"/>
          </p:cNvSpPr>
          <p:nvPr>
            <p:ph type="body" sz="quarter" idx="10"/>
          </p:nvPr>
        </p:nvSpPr>
        <p:spPr>
          <a:xfrm>
            <a:off x="227660" y="417457"/>
            <a:ext cx="8577072" cy="435397"/>
          </a:xfrm>
        </p:spPr>
        <p:txBody>
          <a:bodyPr/>
          <a:lstStyle/>
          <a:p>
            <a:r>
              <a:rPr lang="de-DE" dirty="0" err="1"/>
              <a:t>Poly</a:t>
            </a:r>
            <a:r>
              <a:rPr lang="de-DE" dirty="0"/>
              <a:t> </a:t>
            </a:r>
            <a:r>
              <a:rPr lang="de-DE" dirty="0" err="1"/>
              <a:t>Rooms-Appliances</a:t>
            </a:r>
            <a:endParaRPr lang="de-DE" dirty="0"/>
          </a:p>
        </p:txBody>
      </p:sp>
      <p:sp>
        <p:nvSpPr>
          <p:cNvPr id="5" name="Foliennummernplatzhalter 4">
            <a:extLst>
              <a:ext uri="{FF2B5EF4-FFF2-40B4-BE49-F238E27FC236}">
                <a16:creationId xmlns:a16="http://schemas.microsoft.com/office/drawing/2014/main" id="{969263D4-5D11-4A97-8FAD-542974518ED8}"/>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36</a:t>
            </a:fld>
            <a:endParaRPr lang="nl-NL" dirty="0"/>
          </a:p>
        </p:txBody>
      </p:sp>
      <p:sp>
        <p:nvSpPr>
          <p:cNvPr id="18" name="Inhaltsplatzhalter 17">
            <a:extLst>
              <a:ext uri="{FF2B5EF4-FFF2-40B4-BE49-F238E27FC236}">
                <a16:creationId xmlns:a16="http://schemas.microsoft.com/office/drawing/2014/main" id="{D03C9589-DE38-4EAE-9DE1-6A061AA665D7}"/>
              </a:ext>
            </a:extLst>
          </p:cNvPr>
          <p:cNvSpPr>
            <a:spLocks noGrp="1"/>
          </p:cNvSpPr>
          <p:nvPr>
            <p:ph idx="1"/>
          </p:nvPr>
        </p:nvSpPr>
        <p:spPr>
          <a:xfrm>
            <a:off x="4932040" y="3831890"/>
            <a:ext cx="3361829" cy="324036"/>
          </a:xfrm>
        </p:spPr>
        <p:txBody>
          <a:bodyPr/>
          <a:lstStyle/>
          <a:p>
            <a:pPr marL="0" indent="0">
              <a:buNone/>
            </a:pPr>
            <a:r>
              <a:rPr lang="de-DE"/>
              <a:t>Kleiner Raum</a:t>
            </a:r>
            <a:br>
              <a:rPr lang="de-DE"/>
            </a:br>
            <a:r>
              <a:rPr lang="de-DE">
                <a:latin typeface="+mn-lt"/>
              </a:rPr>
              <a:t>Poly Studio X30</a:t>
            </a:r>
          </a:p>
        </p:txBody>
      </p:sp>
      <p:sp>
        <p:nvSpPr>
          <p:cNvPr id="21" name="Inhaltsplatzhalter 17">
            <a:extLst>
              <a:ext uri="{FF2B5EF4-FFF2-40B4-BE49-F238E27FC236}">
                <a16:creationId xmlns:a16="http://schemas.microsoft.com/office/drawing/2014/main" id="{6DADA0F3-5424-4F4B-9330-02A08ED6F8FD}"/>
              </a:ext>
            </a:extLst>
          </p:cNvPr>
          <p:cNvSpPr txBox="1">
            <a:spLocks/>
          </p:cNvSpPr>
          <p:nvPr/>
        </p:nvSpPr>
        <p:spPr bwMode="invGray">
          <a:xfrm>
            <a:off x="4932040" y="2715766"/>
            <a:ext cx="3361828" cy="324036"/>
          </a:xfrm>
          <a:prstGeom prst="rect">
            <a:avLst/>
          </a:prstGeom>
        </p:spPr>
        <p:txBody>
          <a:bodyPr vert="horz" lIns="91440" tIns="45720" rIns="91440" bIns="4572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a:t>Mittlerer Raum</a:t>
            </a:r>
            <a:br>
              <a:rPr lang="de-DE"/>
            </a:br>
            <a:r>
              <a:rPr lang="de-DE">
                <a:latin typeface="+mn-lt"/>
              </a:rPr>
              <a:t>Poly Studio X50</a:t>
            </a:r>
          </a:p>
        </p:txBody>
      </p:sp>
      <p:sp>
        <p:nvSpPr>
          <p:cNvPr id="22" name="Inhaltsplatzhalter 17">
            <a:extLst>
              <a:ext uri="{FF2B5EF4-FFF2-40B4-BE49-F238E27FC236}">
                <a16:creationId xmlns:a16="http://schemas.microsoft.com/office/drawing/2014/main" id="{BAB5B027-E6E2-4F1A-BECF-88D2BE09FCC1}"/>
              </a:ext>
            </a:extLst>
          </p:cNvPr>
          <p:cNvSpPr txBox="1">
            <a:spLocks/>
          </p:cNvSpPr>
          <p:nvPr/>
        </p:nvSpPr>
        <p:spPr bwMode="invGray">
          <a:xfrm>
            <a:off x="4932040" y="1496441"/>
            <a:ext cx="3605380" cy="324036"/>
          </a:xfrm>
          <a:prstGeom prst="rect">
            <a:avLst/>
          </a:prstGeom>
        </p:spPr>
        <p:txBody>
          <a:bodyPr vert="horz" lIns="91440" tIns="45720" rIns="91440" bIns="4572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a:t>Großer Raum</a:t>
            </a:r>
          </a:p>
          <a:p>
            <a:pPr marL="0" indent="0">
              <a:buFont typeface="Arial" panose="020B0604020202020204" pitchFamily="34" charset="0"/>
              <a:buNone/>
            </a:pPr>
            <a:r>
              <a:rPr lang="de-DE">
                <a:latin typeface="+mn-lt"/>
              </a:rPr>
              <a:t>Poly G7500</a:t>
            </a:r>
          </a:p>
        </p:txBody>
      </p:sp>
      <p:pic>
        <p:nvPicPr>
          <p:cNvPr id="6" name="Picture 5" descr="A picture containing text, indoor&#10;&#10;Description automatically generated">
            <a:extLst>
              <a:ext uri="{FF2B5EF4-FFF2-40B4-BE49-F238E27FC236}">
                <a16:creationId xmlns:a16="http://schemas.microsoft.com/office/drawing/2014/main" id="{EEDCCD48-1169-D743-9706-2BC3F746B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60" y="2734932"/>
            <a:ext cx="4191918" cy="1342724"/>
          </a:xfrm>
          <a:prstGeom prst="rect">
            <a:avLst/>
          </a:prstGeom>
        </p:spPr>
      </p:pic>
      <p:cxnSp>
        <p:nvCxnSpPr>
          <p:cNvPr id="9" name="Straight Arrow Connector 8">
            <a:extLst>
              <a:ext uri="{FF2B5EF4-FFF2-40B4-BE49-F238E27FC236}">
                <a16:creationId xmlns:a16="http://schemas.microsoft.com/office/drawing/2014/main" id="{2E6DF355-9309-9543-9F6B-F4D9B4F6196F}"/>
              </a:ext>
            </a:extLst>
          </p:cNvPr>
          <p:cNvCxnSpPr>
            <a:cxnSpLocks/>
            <a:stCxn id="21" idx="1"/>
          </p:cNvCxnSpPr>
          <p:nvPr/>
        </p:nvCxnSpPr>
        <p:spPr>
          <a:xfrm flipH="1">
            <a:off x="4103948" y="2877784"/>
            <a:ext cx="828092" cy="162018"/>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C91B30C-18EC-294A-99C2-6B27BD5AC5F6}"/>
              </a:ext>
            </a:extLst>
          </p:cNvPr>
          <p:cNvCxnSpPr>
            <a:cxnSpLocks/>
            <a:stCxn id="18" idx="1"/>
          </p:cNvCxnSpPr>
          <p:nvPr/>
        </p:nvCxnSpPr>
        <p:spPr>
          <a:xfrm flipH="1" flipV="1">
            <a:off x="3478845" y="3831890"/>
            <a:ext cx="1453195" cy="162018"/>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9B61DED9-9F13-5F4B-B67C-645CF4329A37}"/>
              </a:ext>
            </a:extLst>
          </p:cNvPr>
          <p:cNvGrpSpPr/>
          <p:nvPr/>
        </p:nvGrpSpPr>
        <p:grpSpPr>
          <a:xfrm>
            <a:off x="276173" y="771264"/>
            <a:ext cx="3130954" cy="1718896"/>
            <a:chOff x="719572" y="771264"/>
            <a:chExt cx="3130954" cy="1718896"/>
          </a:xfrm>
        </p:grpSpPr>
        <p:pic>
          <p:nvPicPr>
            <p:cNvPr id="25" name="Google Shape;2990;p390">
              <a:extLst>
                <a:ext uri="{FF2B5EF4-FFF2-40B4-BE49-F238E27FC236}">
                  <a16:creationId xmlns:a16="http://schemas.microsoft.com/office/drawing/2014/main" id="{97FBA5C9-EE59-4263-A6BB-451A5B972F29}"/>
                </a:ext>
              </a:extLst>
            </p:cNvPr>
            <p:cNvPicPr preferRelativeResize="0">
              <a:picLocks noChangeAspect="1"/>
            </p:cNvPicPr>
            <p:nvPr/>
          </p:nvPicPr>
          <p:blipFill rotWithShape="1">
            <a:blip r:embed="rId3">
              <a:alphaModFix/>
              <a:extLst>
                <a:ext uri="{BEBA8EAE-BF5A-486C-A8C5-ECC9F3942E4B}">
                  <a14:imgProps xmlns:a14="http://schemas.microsoft.com/office/drawing/2010/main">
                    <a14:imgLayer r:embed="rId4">
                      <a14:imgEffect>
                        <a14:backgroundRemoval t="26839" b="84142" l="16234" r="80405"/>
                      </a14:imgEffect>
                    </a14:imgLayer>
                  </a14:imgProps>
                </a:ext>
              </a:extLst>
            </a:blip>
            <a:srcRect l="8213" t="19676" r="11574" b="8695"/>
            <a:stretch/>
          </p:blipFill>
          <p:spPr>
            <a:xfrm>
              <a:off x="719572" y="771264"/>
              <a:ext cx="3130954" cy="1718896"/>
            </a:xfrm>
            <a:prstGeom prst="rect">
              <a:avLst/>
            </a:prstGeom>
            <a:noFill/>
            <a:ln>
              <a:noFill/>
            </a:ln>
          </p:spPr>
        </p:pic>
        <p:pic>
          <p:nvPicPr>
            <p:cNvPr id="23" name="Picture 22" descr="Graphical user interface, application&#10;&#10;Description automatically generated">
              <a:extLst>
                <a:ext uri="{FF2B5EF4-FFF2-40B4-BE49-F238E27FC236}">
                  <a16:creationId xmlns:a16="http://schemas.microsoft.com/office/drawing/2014/main" id="{C3A185C2-5998-2741-9389-61D4D744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1458957"/>
              <a:ext cx="1224136" cy="680745"/>
            </a:xfrm>
            <a:prstGeom prst="rect">
              <a:avLst/>
            </a:prstGeom>
            <a:scene3d>
              <a:camera prst="isometricRightUp">
                <a:rot lat="21324000" lon="18780000" rev="930000"/>
              </a:camera>
              <a:lightRig rig="threePt" dir="t"/>
            </a:scene3d>
            <a:sp3d/>
          </p:spPr>
        </p:pic>
      </p:grpSp>
      <p:cxnSp>
        <p:nvCxnSpPr>
          <p:cNvPr id="27" name="Straight Arrow Connector 26">
            <a:extLst>
              <a:ext uri="{FF2B5EF4-FFF2-40B4-BE49-F238E27FC236}">
                <a16:creationId xmlns:a16="http://schemas.microsoft.com/office/drawing/2014/main" id="{F02ADB6C-DB26-CB4F-AD1C-A20327FACB28}"/>
              </a:ext>
            </a:extLst>
          </p:cNvPr>
          <p:cNvCxnSpPr>
            <a:cxnSpLocks/>
            <a:stCxn id="22" idx="1"/>
            <a:endCxn id="25" idx="3"/>
          </p:cNvCxnSpPr>
          <p:nvPr/>
        </p:nvCxnSpPr>
        <p:spPr>
          <a:xfrm flipH="1" flipV="1">
            <a:off x="3407127" y="1630712"/>
            <a:ext cx="1524913" cy="2774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CA3F4BC-EED9-4222-87D4-A83EDC80B77B}"/>
              </a:ext>
            </a:extLst>
          </p:cNvPr>
          <p:cNvPicPr>
            <a:picLocks noChangeAspect="1"/>
          </p:cNvPicPr>
          <p:nvPr/>
        </p:nvPicPr>
        <p:blipFill>
          <a:blip r:embed="rId6"/>
          <a:stretch>
            <a:fillRect/>
          </a:stretch>
        </p:blipFill>
        <p:spPr>
          <a:xfrm>
            <a:off x="7919608" y="1413455"/>
            <a:ext cx="885124" cy="385874"/>
          </a:xfrm>
          <a:prstGeom prst="rect">
            <a:avLst/>
          </a:prstGeom>
        </p:spPr>
      </p:pic>
      <p:sp>
        <p:nvSpPr>
          <p:cNvPr id="17" name="TextBox 16">
            <a:extLst>
              <a:ext uri="{FF2B5EF4-FFF2-40B4-BE49-F238E27FC236}">
                <a16:creationId xmlns:a16="http://schemas.microsoft.com/office/drawing/2014/main" id="{728C8BB2-2137-4ED6-A018-09FEEA854FE3}"/>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721937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0469FE7-9221-4BBE-B69B-45B0AE9EBA7A}"/>
              </a:ext>
            </a:extLst>
          </p:cNvPr>
          <p:cNvGraphicFramePr>
            <a:graphicFrameLocks noGrp="1"/>
          </p:cNvGraphicFramePr>
          <p:nvPr>
            <p:extLst>
              <p:ext uri="{D42A27DB-BD31-4B8C-83A1-F6EECF244321}">
                <p14:modId xmlns:p14="http://schemas.microsoft.com/office/powerpoint/2010/main" val="377087687"/>
              </p:ext>
            </p:extLst>
          </p:nvPr>
        </p:nvGraphicFramePr>
        <p:xfrm>
          <a:off x="227659" y="889609"/>
          <a:ext cx="8577072" cy="3698357"/>
        </p:xfrm>
        <a:graphic>
          <a:graphicData uri="http://schemas.openxmlformats.org/drawingml/2006/table">
            <a:tbl>
              <a:tblPr firstRow="1" bandRow="1">
                <a:tableStyleId>{2D5ABB26-0587-4C30-8999-92F81FD0307C}</a:tableStyleId>
              </a:tblPr>
              <a:tblGrid>
                <a:gridCol w="2144268">
                  <a:extLst>
                    <a:ext uri="{9D8B030D-6E8A-4147-A177-3AD203B41FA5}">
                      <a16:colId xmlns:a16="http://schemas.microsoft.com/office/drawing/2014/main" val="1290836892"/>
                    </a:ext>
                  </a:extLst>
                </a:gridCol>
                <a:gridCol w="2144268">
                  <a:extLst>
                    <a:ext uri="{9D8B030D-6E8A-4147-A177-3AD203B41FA5}">
                      <a16:colId xmlns:a16="http://schemas.microsoft.com/office/drawing/2014/main" val="1077777489"/>
                    </a:ext>
                  </a:extLst>
                </a:gridCol>
                <a:gridCol w="2144268">
                  <a:extLst>
                    <a:ext uri="{9D8B030D-6E8A-4147-A177-3AD203B41FA5}">
                      <a16:colId xmlns:a16="http://schemas.microsoft.com/office/drawing/2014/main" val="1253037297"/>
                    </a:ext>
                  </a:extLst>
                </a:gridCol>
                <a:gridCol w="2144268">
                  <a:extLst>
                    <a:ext uri="{9D8B030D-6E8A-4147-A177-3AD203B41FA5}">
                      <a16:colId xmlns:a16="http://schemas.microsoft.com/office/drawing/2014/main" val="2986788817"/>
                    </a:ext>
                  </a:extLst>
                </a:gridCol>
              </a:tblGrid>
              <a:tr h="1285357">
                <a:tc>
                  <a:txBody>
                    <a:bodyPr/>
                    <a:lstStyle/>
                    <a:p>
                      <a:endParaRPr lang="en-GB" sz="1600" dirty="0"/>
                    </a:p>
                  </a:txBody>
                  <a:tcPr/>
                </a:tc>
                <a:tc>
                  <a:txBody>
                    <a:bodyPr/>
                    <a:lstStyle/>
                    <a:p>
                      <a:pPr algn="ctr"/>
                      <a:r>
                        <a:rPr lang="de-DE" sz="1400">
                          <a:latin typeface="+mj-lt"/>
                        </a:rPr>
                        <a:t>Studio X30</a:t>
                      </a:r>
                    </a:p>
                  </a:txBody>
                  <a:tcPr/>
                </a:tc>
                <a:tc>
                  <a:txBody>
                    <a:bodyPr/>
                    <a:lstStyle/>
                    <a:p>
                      <a:pPr algn="ctr"/>
                      <a:r>
                        <a:rPr lang="de-DE" sz="1400">
                          <a:latin typeface="+mj-lt"/>
                        </a:rPr>
                        <a:t>Studio X50</a:t>
                      </a:r>
                    </a:p>
                  </a:txBody>
                  <a:tcPr/>
                </a:tc>
                <a:tc>
                  <a:txBody>
                    <a:bodyPr/>
                    <a:lstStyle/>
                    <a:p>
                      <a:pPr algn="ctr"/>
                      <a:r>
                        <a:rPr lang="de-DE" sz="1400">
                          <a:latin typeface="+mj-lt"/>
                        </a:rPr>
                        <a:t>G7500</a:t>
                      </a:r>
                    </a:p>
                  </a:txBody>
                  <a:tcPr/>
                </a:tc>
                <a:extLst>
                  <a:ext uri="{0D108BD9-81ED-4DB2-BD59-A6C34878D82A}">
                    <a16:rowId xmlns:a16="http://schemas.microsoft.com/office/drawing/2014/main" val="3543914660"/>
                  </a:ext>
                </a:extLst>
              </a:tr>
              <a:tr h="370840">
                <a:tc>
                  <a:txBody>
                    <a:bodyPr/>
                    <a:lstStyle/>
                    <a:p>
                      <a:r>
                        <a:rPr lang="de-DE" sz="1100" dirty="0">
                          <a:latin typeface="+mj-lt"/>
                        </a:rPr>
                        <a:t>Formfaktor</a:t>
                      </a:r>
                    </a:p>
                  </a:txBody>
                  <a:tcPr/>
                </a:tc>
                <a:tc>
                  <a:txBody>
                    <a:bodyPr/>
                    <a:lstStyle/>
                    <a:p>
                      <a:pPr algn="ctr"/>
                      <a:r>
                        <a:rPr lang="de-DE" sz="1100" dirty="0"/>
                        <a:t>„All in One“-</a:t>
                      </a:r>
                    </a:p>
                    <a:p>
                      <a:pPr algn="ctr"/>
                      <a:r>
                        <a:rPr lang="de-DE" sz="1100" dirty="0"/>
                        <a:t>60 x 300 x 60 mm</a:t>
                      </a:r>
                    </a:p>
                  </a:txBody>
                  <a:tcPr/>
                </a:tc>
                <a:tc>
                  <a:txBody>
                    <a:bodyPr/>
                    <a:lstStyle/>
                    <a:p>
                      <a:pPr algn="ctr"/>
                      <a:r>
                        <a:rPr lang="de-DE" sz="1100"/>
                        <a:t>„All in One“-</a:t>
                      </a:r>
                    </a:p>
                    <a:p>
                      <a:pPr algn="ctr"/>
                      <a:r>
                        <a:rPr lang="de-DE" sz="1100"/>
                        <a:t>105 x 720 x 70 mm</a:t>
                      </a:r>
                    </a:p>
                  </a:txBody>
                  <a:tcPr/>
                </a:tc>
                <a:tc>
                  <a:txBody>
                    <a:bodyPr/>
                    <a:lstStyle/>
                    <a:p>
                      <a:pPr algn="ctr"/>
                      <a:r>
                        <a:rPr lang="de-DE" sz="1100"/>
                        <a:t>Komponentenlösung</a:t>
                      </a:r>
                    </a:p>
                    <a:p>
                      <a:pPr algn="ctr"/>
                      <a:r>
                        <a:rPr lang="de-DE" sz="1100"/>
                        <a:t>Codec, Kameras, Mikrofone</a:t>
                      </a:r>
                    </a:p>
                  </a:txBody>
                  <a:tcPr/>
                </a:tc>
                <a:extLst>
                  <a:ext uri="{0D108BD9-81ED-4DB2-BD59-A6C34878D82A}">
                    <a16:rowId xmlns:a16="http://schemas.microsoft.com/office/drawing/2014/main" val="3499558914"/>
                  </a:ext>
                </a:extLst>
              </a:tr>
              <a:tr h="370840">
                <a:tc>
                  <a:txBody>
                    <a:bodyPr/>
                    <a:lstStyle/>
                    <a:p>
                      <a:r>
                        <a:rPr lang="de-DE" sz="1100">
                          <a:latin typeface="+mj-lt"/>
                        </a:rPr>
                        <a:t>Monitore / Displays</a:t>
                      </a:r>
                    </a:p>
                  </a:txBody>
                  <a:tcPr/>
                </a:tc>
                <a:tc>
                  <a:txBody>
                    <a:bodyPr/>
                    <a:lstStyle/>
                    <a:p>
                      <a:pPr algn="ctr"/>
                      <a:r>
                        <a:rPr lang="de-DE" sz="1100"/>
                        <a:t>Single</a:t>
                      </a:r>
                    </a:p>
                  </a:txBody>
                  <a:tcPr/>
                </a:tc>
                <a:tc>
                  <a:txBody>
                    <a:bodyPr/>
                    <a:lstStyle/>
                    <a:p>
                      <a:pPr algn="ctr"/>
                      <a:r>
                        <a:rPr lang="de-DE" sz="1100"/>
                        <a:t>Dual</a:t>
                      </a:r>
                    </a:p>
                  </a:txBody>
                  <a:tcPr/>
                </a:tc>
                <a:tc>
                  <a:txBody>
                    <a:bodyPr/>
                    <a:lstStyle/>
                    <a:p>
                      <a:pPr algn="ctr"/>
                      <a:r>
                        <a:rPr lang="de-DE" sz="1100" dirty="0"/>
                        <a:t>Dual</a:t>
                      </a:r>
                    </a:p>
                  </a:txBody>
                  <a:tcPr/>
                </a:tc>
                <a:extLst>
                  <a:ext uri="{0D108BD9-81ED-4DB2-BD59-A6C34878D82A}">
                    <a16:rowId xmlns:a16="http://schemas.microsoft.com/office/drawing/2014/main" val="1700074068"/>
                  </a:ext>
                </a:extLst>
              </a:tr>
              <a:tr h="370840">
                <a:tc>
                  <a:txBody>
                    <a:bodyPr/>
                    <a:lstStyle/>
                    <a:p>
                      <a:r>
                        <a:rPr lang="de-DE" sz="1100">
                          <a:latin typeface="+mj-lt"/>
                        </a:rPr>
                        <a:t>Lautsprecher / Audioausgang</a:t>
                      </a:r>
                    </a:p>
                  </a:txBody>
                  <a:tcPr/>
                </a:tc>
                <a:tc>
                  <a:txBody>
                    <a:bodyPr/>
                    <a:lstStyle/>
                    <a:p>
                      <a:pPr algn="ctr"/>
                      <a:r>
                        <a:rPr lang="de-DE" sz="1100"/>
                        <a:t>Ja / Mono</a:t>
                      </a:r>
                    </a:p>
                  </a:txBody>
                  <a:tcPr/>
                </a:tc>
                <a:tc>
                  <a:txBody>
                    <a:bodyPr/>
                    <a:lstStyle/>
                    <a:p>
                      <a:pPr algn="ctr"/>
                      <a:r>
                        <a:rPr lang="de-DE" sz="1100"/>
                        <a:t>Ja / Stereo</a:t>
                      </a:r>
                    </a:p>
                  </a:txBody>
                  <a:tcPr/>
                </a:tc>
                <a:tc>
                  <a:txBody>
                    <a:bodyPr/>
                    <a:lstStyle/>
                    <a:p>
                      <a:pPr algn="ctr"/>
                      <a:r>
                        <a:rPr lang="de-DE" sz="1100"/>
                        <a:t>Audio / Stereo installiert</a:t>
                      </a:r>
                    </a:p>
                  </a:txBody>
                  <a:tcPr/>
                </a:tc>
                <a:extLst>
                  <a:ext uri="{0D108BD9-81ED-4DB2-BD59-A6C34878D82A}">
                    <a16:rowId xmlns:a16="http://schemas.microsoft.com/office/drawing/2014/main" val="356846221"/>
                  </a:ext>
                </a:extLst>
              </a:tr>
              <a:tr h="370840">
                <a:tc>
                  <a:txBody>
                    <a:bodyPr/>
                    <a:lstStyle/>
                    <a:p>
                      <a:r>
                        <a:rPr lang="de-DE" sz="1100">
                          <a:latin typeface="+mj-lt"/>
                        </a:rPr>
                        <a:t>Mikrofone</a:t>
                      </a:r>
                    </a:p>
                  </a:txBody>
                  <a:tcPr/>
                </a:tc>
                <a:tc>
                  <a:txBody>
                    <a:bodyPr/>
                    <a:lstStyle/>
                    <a:p>
                      <a:pPr algn="ctr"/>
                      <a:r>
                        <a:rPr lang="de-DE" sz="1100"/>
                        <a:t>4 MEMS</a:t>
                      </a:r>
                    </a:p>
                  </a:txBody>
                  <a:tcPr/>
                </a:tc>
                <a:tc>
                  <a:txBody>
                    <a:bodyPr/>
                    <a:lstStyle/>
                    <a:p>
                      <a:pPr algn="ctr"/>
                      <a:r>
                        <a:rPr lang="de-DE" sz="1100"/>
                        <a:t>3 MEMS / 2 bildgebende Richtmikrofone mit Nierencharakteristik</a:t>
                      </a:r>
                    </a:p>
                  </a:txBody>
                  <a:tcPr/>
                </a:tc>
                <a:tc>
                  <a:txBody>
                    <a:bodyPr/>
                    <a:lstStyle/>
                    <a:p>
                      <a:pPr algn="ctr"/>
                      <a:r>
                        <a:rPr lang="de-DE" sz="1100"/>
                        <a:t>3 Mikrofone pro Mikrofon-Pod maximal 3 Pods (oder unbegrenzt bei installierten Räumen)</a:t>
                      </a:r>
                    </a:p>
                  </a:txBody>
                  <a:tcPr/>
                </a:tc>
                <a:extLst>
                  <a:ext uri="{0D108BD9-81ED-4DB2-BD59-A6C34878D82A}">
                    <a16:rowId xmlns:a16="http://schemas.microsoft.com/office/drawing/2014/main" val="1854215789"/>
                  </a:ext>
                </a:extLst>
              </a:tr>
              <a:tr h="370840">
                <a:tc>
                  <a:txBody>
                    <a:bodyPr/>
                    <a:lstStyle/>
                    <a:p>
                      <a:r>
                        <a:rPr lang="de-DE" sz="1100" dirty="0">
                          <a:latin typeface="+mj-lt"/>
                        </a:rPr>
                        <a:t>Kameraverfolgung / </a:t>
                      </a:r>
                      <a:br>
                        <a:rPr lang="de-DE" sz="1100" dirty="0">
                          <a:latin typeface="+mj-lt"/>
                        </a:rPr>
                      </a:br>
                      <a:r>
                        <a:rPr lang="de-DE" sz="1100" dirty="0">
                          <a:latin typeface="+mj-lt"/>
                        </a:rPr>
                        <a:t>Auto-Framing</a:t>
                      </a:r>
                    </a:p>
                  </a:txBody>
                  <a:tcPr/>
                </a:tc>
                <a:tc>
                  <a:txBody>
                    <a:bodyPr/>
                    <a:lstStyle/>
                    <a:p>
                      <a:pPr algn="ctr"/>
                      <a:r>
                        <a:rPr lang="de-DE" sz="1100"/>
                        <a:t>Ja</a:t>
                      </a:r>
                    </a:p>
                  </a:txBody>
                  <a:tcPr/>
                </a:tc>
                <a:tc>
                  <a:txBody>
                    <a:bodyPr/>
                    <a:lstStyle/>
                    <a:p>
                      <a:pPr algn="ctr"/>
                      <a:r>
                        <a:rPr lang="de-DE" sz="1100"/>
                        <a:t>Ja</a:t>
                      </a:r>
                    </a:p>
                  </a:txBody>
                  <a:tcPr/>
                </a:tc>
                <a:tc>
                  <a:txBody>
                    <a:bodyPr/>
                    <a:lstStyle/>
                    <a:p>
                      <a:pPr algn="ctr"/>
                      <a:r>
                        <a:rPr lang="de-DE" sz="1100" dirty="0"/>
                        <a:t>Ja, erweiterte Möglichkeiten durch Eagle Eye-Kameras.</a:t>
                      </a:r>
                    </a:p>
                  </a:txBody>
                  <a:tcPr/>
                </a:tc>
                <a:extLst>
                  <a:ext uri="{0D108BD9-81ED-4DB2-BD59-A6C34878D82A}">
                    <a16:rowId xmlns:a16="http://schemas.microsoft.com/office/drawing/2014/main" val="3887078741"/>
                  </a:ext>
                </a:extLst>
              </a:tr>
            </a:tbl>
          </a:graphicData>
        </a:graphic>
      </p:graphicFrame>
      <p:sp>
        <p:nvSpPr>
          <p:cNvPr id="3" name="Title 2">
            <a:extLst>
              <a:ext uri="{FF2B5EF4-FFF2-40B4-BE49-F238E27FC236}">
                <a16:creationId xmlns:a16="http://schemas.microsoft.com/office/drawing/2014/main" id="{C1C820EF-8BDF-40D9-902B-8A2A5247E864}"/>
              </a:ext>
            </a:extLst>
          </p:cNvPr>
          <p:cNvSpPr>
            <a:spLocks noGrp="1"/>
          </p:cNvSpPr>
          <p:nvPr>
            <p:ph type="title"/>
          </p:nvPr>
        </p:nvSpPr>
        <p:spPr>
          <a:xfrm>
            <a:off x="227660" y="123478"/>
            <a:ext cx="8577072" cy="729376"/>
          </a:xfrm>
        </p:spPr>
        <p:txBody>
          <a:bodyPr/>
          <a:lstStyle/>
          <a:p>
            <a:r>
              <a:rPr lang="de-DE"/>
              <a:t>Poly-Endpunkte</a:t>
            </a:r>
          </a:p>
        </p:txBody>
      </p:sp>
      <p:sp>
        <p:nvSpPr>
          <p:cNvPr id="4" name="Text Placeholder 3">
            <a:extLst>
              <a:ext uri="{FF2B5EF4-FFF2-40B4-BE49-F238E27FC236}">
                <a16:creationId xmlns:a16="http://schemas.microsoft.com/office/drawing/2014/main" id="{B9258FC4-697F-468F-A8FD-BB43303CC5B2}"/>
              </a:ext>
            </a:extLst>
          </p:cNvPr>
          <p:cNvSpPr>
            <a:spLocks noGrp="1"/>
          </p:cNvSpPr>
          <p:nvPr>
            <p:ph type="body" sz="quarter" idx="10"/>
          </p:nvPr>
        </p:nvSpPr>
        <p:spPr>
          <a:xfrm>
            <a:off x="227660" y="417457"/>
            <a:ext cx="8577072" cy="435397"/>
          </a:xfrm>
        </p:spPr>
        <p:txBody>
          <a:bodyPr/>
          <a:lstStyle/>
          <a:p>
            <a:r>
              <a:rPr lang="de-DE"/>
              <a:t>Vergleichstabelle</a:t>
            </a:r>
          </a:p>
        </p:txBody>
      </p:sp>
      <p:sp>
        <p:nvSpPr>
          <p:cNvPr id="5" name="Slide Number Placeholder 4">
            <a:extLst>
              <a:ext uri="{FF2B5EF4-FFF2-40B4-BE49-F238E27FC236}">
                <a16:creationId xmlns:a16="http://schemas.microsoft.com/office/drawing/2014/main" id="{DC8D4DE6-38A3-4DAD-9053-E68CD92069EB}"/>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37</a:t>
            </a:fld>
            <a:endParaRPr lang="nl-NL" dirty="0"/>
          </a:p>
        </p:txBody>
      </p:sp>
      <p:pic>
        <p:nvPicPr>
          <p:cNvPr id="11" name="Picture 10" descr="A picture containing electronics, monitor, black&#10;&#10;Description automatically generated">
            <a:extLst>
              <a:ext uri="{FF2B5EF4-FFF2-40B4-BE49-F238E27FC236}">
                <a16:creationId xmlns:a16="http://schemas.microsoft.com/office/drawing/2014/main" id="{FBDB5617-375C-4726-A4A1-D619E9C36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0068" y="1305865"/>
            <a:ext cx="1456646" cy="725410"/>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54CCE5A9-175A-4C50-8002-4E0528DF9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7831" y="1538035"/>
            <a:ext cx="1740465" cy="261070"/>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2BFBD43-B61B-41D3-AC93-3D5085D1E2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0392" y="1528028"/>
            <a:ext cx="1305667" cy="228491"/>
          </a:xfrm>
          <a:prstGeom prst="rect">
            <a:avLst/>
          </a:prstGeom>
        </p:spPr>
      </p:pic>
    </p:spTree>
    <p:extLst>
      <p:ext uri="{BB962C8B-B14F-4D97-AF65-F5344CB8AC3E}">
        <p14:creationId xmlns:p14="http://schemas.microsoft.com/office/powerpoint/2010/main" val="3169575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0ACEC9-28C9-4572-8596-E4885F932FFE}"/>
              </a:ext>
            </a:extLst>
          </p:cNvPr>
          <p:cNvSpPr>
            <a:spLocks noGrp="1"/>
          </p:cNvSpPr>
          <p:nvPr>
            <p:ph type="body" sz="quarter" idx="10"/>
          </p:nvPr>
        </p:nvSpPr>
        <p:spPr/>
        <p:txBody>
          <a:bodyPr/>
          <a:lstStyle/>
          <a:p>
            <a:r>
              <a:rPr lang="de-DE"/>
              <a:t>Fragen</a:t>
            </a:r>
          </a:p>
        </p:txBody>
      </p:sp>
      <p:sp>
        <p:nvSpPr>
          <p:cNvPr id="4" name="Slide Number Placeholder 5">
            <a:extLst>
              <a:ext uri="{FF2B5EF4-FFF2-40B4-BE49-F238E27FC236}">
                <a16:creationId xmlns:a16="http://schemas.microsoft.com/office/drawing/2014/main" id="{147410E3-2643-445C-9CC5-CC9105F1A76C}"/>
              </a:ext>
            </a:extLst>
          </p:cNvPr>
          <p:cNvSpPr>
            <a:spLocks noGrp="1"/>
          </p:cNvSpPr>
          <p:nvPr>
            <p:ph type="sldNum" sz="quarter" idx="4"/>
          </p:nvPr>
        </p:nvSpPr>
        <p:spPr>
          <a:xfrm>
            <a:off x="4294563"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38</a:t>
            </a:fld>
            <a:endParaRPr lang="nl-NL"/>
          </a:p>
        </p:txBody>
      </p:sp>
      <p:pic>
        <p:nvPicPr>
          <p:cNvPr id="5" name="Picture 4" descr="Text&#10;&#10;Description automatically generated">
            <a:extLst>
              <a:ext uri="{FF2B5EF4-FFF2-40B4-BE49-F238E27FC236}">
                <a16:creationId xmlns:a16="http://schemas.microsoft.com/office/drawing/2014/main" id="{2B2E6CDD-C8EA-443B-B692-83E35E6ED0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6329" y="223894"/>
            <a:ext cx="1697471" cy="398906"/>
          </a:xfrm>
          <a:prstGeom prst="rect">
            <a:avLst/>
          </a:prstGeom>
        </p:spPr>
      </p:pic>
    </p:spTree>
    <p:extLst>
      <p:ext uri="{BB962C8B-B14F-4D97-AF65-F5344CB8AC3E}">
        <p14:creationId xmlns:p14="http://schemas.microsoft.com/office/powerpoint/2010/main" val="930020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FCAD-1BE3-40DD-B40E-5A25F5D3064F}"/>
              </a:ext>
            </a:extLst>
          </p:cNvPr>
          <p:cNvSpPr>
            <a:spLocks noGrp="1"/>
          </p:cNvSpPr>
          <p:nvPr>
            <p:ph type="ctrTitle"/>
          </p:nvPr>
        </p:nvSpPr>
        <p:spPr/>
        <p:txBody>
          <a:bodyPr/>
          <a:lstStyle/>
          <a:p>
            <a:r>
              <a:rPr lang="de-DE"/>
              <a:t>Vielen Dank</a:t>
            </a:r>
          </a:p>
        </p:txBody>
      </p:sp>
      <p:sp>
        <p:nvSpPr>
          <p:cNvPr id="4" name="Text Placeholder 3">
            <a:extLst>
              <a:ext uri="{FF2B5EF4-FFF2-40B4-BE49-F238E27FC236}">
                <a16:creationId xmlns:a16="http://schemas.microsoft.com/office/drawing/2014/main" id="{F78EA5DB-31FF-4BA3-AFB6-96A448FF52C8}"/>
              </a:ext>
            </a:extLst>
          </p:cNvPr>
          <p:cNvSpPr>
            <a:spLocks noGrp="1"/>
          </p:cNvSpPr>
          <p:nvPr>
            <p:ph type="body" sz="quarter" idx="10"/>
          </p:nvPr>
        </p:nvSpPr>
        <p:spPr/>
        <p:txBody>
          <a:bodyPr/>
          <a:lstStyle/>
          <a:p>
            <a:r>
              <a:rPr lang="de-DE"/>
              <a:t>Weitere Informationen erhalten Sie hier:</a:t>
            </a:r>
            <a:br>
              <a:rPr lang="de-DE"/>
            </a:br>
            <a:r>
              <a:rPr lang="de-DE"/>
              <a:t>T+ 33 0 12345678</a:t>
            </a:r>
            <a:br>
              <a:rPr lang="de-DE"/>
            </a:br>
            <a:r>
              <a:rPr lang="de-DE"/>
              <a:t>M+ 33 6 12345678</a:t>
            </a:r>
            <a:br>
              <a:rPr lang="de-DE"/>
            </a:br>
            <a:r>
              <a:rPr lang="de-DE"/>
              <a:t>firstname.lastname@atos.net</a:t>
            </a:r>
          </a:p>
        </p:txBody>
      </p:sp>
      <p:sp>
        <p:nvSpPr>
          <p:cNvPr id="7" name="AddNotifier#1">
            <a:extLst>
              <a:ext uri="{FF2B5EF4-FFF2-40B4-BE49-F238E27FC236}">
                <a16:creationId xmlns:a16="http://schemas.microsoft.com/office/drawing/2014/main" id="{1955435C-5A9A-418B-BE51-3BBF1638425D}"/>
              </a:ext>
            </a:extLst>
          </p:cNvPr>
          <p:cNvSpPr txBox="1">
            <a:spLocks noChangeArrowheads="1"/>
          </p:cNvSpPr>
          <p:nvPr/>
        </p:nvSpPr>
        <p:spPr bwMode="invGray">
          <a:xfrm>
            <a:off x="231558" y="3864692"/>
            <a:ext cx="3099734" cy="454413"/>
          </a:xfrm>
          <a:prstGeom prst="rect">
            <a:avLst/>
          </a:prstGeom>
          <a:solidFill>
            <a:schemeClr val="bg1"/>
          </a:solidFill>
          <a:ln w="9525">
            <a:solidFill>
              <a:srgbClr val="000000"/>
            </a:solidFill>
            <a:miter lim="800000"/>
            <a:headEnd/>
            <a:tailEnd/>
          </a:ln>
        </p:spPr>
        <p:txBody>
          <a:bodyPr anchor="ctr" anchorCtr="0">
            <a:no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r>
              <a:rPr lang="de-DE" sz="600" baseline="0" dirty="0">
                <a:solidFill>
                  <a:schemeClr val="tx1"/>
                </a:solidFill>
                <a:latin typeface="Raleway Light" pitchFamily="2" charset="0"/>
                <a:ea typeface="Verdana" pitchFamily="34" charset="0"/>
                <a:cs typeface="Verdana" pitchFamily="34" charset="0"/>
              </a:rPr>
              <a:t>Atos, das Atos-Logo, Atos|Syntel sind eingetragene Marken der Atos Gruppe.  </a:t>
            </a:r>
            <a:br>
              <a:rPr lang="de-DE" sz="600" baseline="0" dirty="0">
                <a:solidFill>
                  <a:schemeClr val="tx1"/>
                </a:solidFill>
                <a:latin typeface="Raleway Light" pitchFamily="2" charset="0"/>
                <a:ea typeface="Verdana" pitchFamily="34" charset="0"/>
                <a:cs typeface="Verdana" pitchFamily="34" charset="0"/>
              </a:rPr>
            </a:br>
            <a:r>
              <a:rPr lang="de-DE" sz="600" baseline="0" dirty="0">
                <a:solidFill>
                  <a:schemeClr val="tx1"/>
                </a:solidFill>
                <a:latin typeface="Raleway Light" pitchFamily="2" charset="0"/>
                <a:ea typeface="Verdana" pitchFamily="34" charset="0"/>
                <a:cs typeface="Verdana" pitchFamily="34" charset="0"/>
              </a:rPr>
              <a:t>Juni 2021. © 2021 Atos. Vertrauliche Informationen von Atos dürfen nur vom Empfänger verwendet werden. Dieses Dokument oder Teile daraus dürfen ohne vorherige schriftliche Zustimmung von Atos weder vervielfältigt, kopiert, in Umlauf gebracht und/oder verbreitet noch zitiert werden.</a:t>
            </a:r>
          </a:p>
        </p:txBody>
      </p:sp>
    </p:spTree>
    <p:extLst>
      <p:ext uri="{BB962C8B-B14F-4D97-AF65-F5344CB8AC3E}">
        <p14:creationId xmlns:p14="http://schemas.microsoft.com/office/powerpoint/2010/main" val="333484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85EAF5-2845-4F40-8791-CDFE8829977D}"/>
              </a:ext>
            </a:extLst>
          </p:cNvPr>
          <p:cNvSpPr>
            <a:spLocks noGrp="1"/>
          </p:cNvSpPr>
          <p:nvPr>
            <p:ph idx="1"/>
          </p:nvPr>
        </p:nvSpPr>
        <p:spPr>
          <a:xfrm>
            <a:off x="227660" y="987574"/>
            <a:ext cx="8613005" cy="3584426"/>
          </a:xfrm>
        </p:spPr>
        <p:txBody>
          <a:bodyPr/>
          <a:lstStyle/>
          <a:p>
            <a:pPr marL="0" indent="0">
              <a:buNone/>
            </a:pPr>
            <a:r>
              <a:rPr lang="de-DE" sz="1600" dirty="0">
                <a:solidFill>
                  <a:srgbClr val="0596FF"/>
                </a:solidFill>
                <a:latin typeface="+mj-lt"/>
              </a:rPr>
              <a:t>Unify Rooms ist ideal für </a:t>
            </a:r>
          </a:p>
          <a:p>
            <a:endParaRPr lang="en-GB" sz="1600" dirty="0"/>
          </a:p>
          <a:p>
            <a:r>
              <a:rPr lang="de-DE" sz="1600" dirty="0">
                <a:latin typeface="+mn-lt"/>
              </a:rPr>
              <a:t>Organisationen, die in Besprechungsräumen Hard- und Software von mehreren Anbietern verwenden und die Erfahrungen ihrer Teilnehmer vereinfachen und standardisieren möchten.</a:t>
            </a:r>
          </a:p>
          <a:p>
            <a:endParaRPr lang="en-GB" sz="1600" dirty="0">
              <a:latin typeface="+mn-lt"/>
            </a:endParaRPr>
          </a:p>
          <a:p>
            <a:r>
              <a:rPr lang="de-DE" sz="1600" dirty="0">
                <a:latin typeface="+mn-lt"/>
              </a:rPr>
              <a:t>Kunden, die bereits Unify Office oder Unify Video einsetzen und ihre Lösung auf ihre Besprechungsräume ausweiten möchten, da sie zu einem hybriden Arbeitsmodell zurückkehren.</a:t>
            </a:r>
          </a:p>
          <a:p>
            <a:endParaRPr lang="en-GB" sz="1600" dirty="0">
              <a:latin typeface="+mn-lt"/>
            </a:endParaRPr>
          </a:p>
          <a:p>
            <a:r>
              <a:rPr lang="de-DE" sz="1600" dirty="0">
                <a:latin typeface="+mn-lt"/>
              </a:rPr>
              <a:t>Unternehmen, die Lösungen wie Unify Office oder Unify Video in Erwägung ziehen und bevorzugen, bestehende Investitionen in SIP-basierte Raumtechnologie weiter zu nutzen - es muss lediglich eine Lizenz erworben werden (Cisco, </a:t>
            </a:r>
            <a:r>
              <a:rPr lang="de-DE" sz="1600" dirty="0" err="1">
                <a:latin typeface="+mn-lt"/>
              </a:rPr>
              <a:t>Poly</a:t>
            </a:r>
            <a:r>
              <a:rPr lang="de-DE" sz="1600" dirty="0">
                <a:latin typeface="+mn-lt"/>
              </a:rPr>
              <a:t>, </a:t>
            </a:r>
            <a:r>
              <a:rPr lang="de-DE" sz="1600" dirty="0" err="1">
                <a:latin typeface="+mn-lt"/>
              </a:rPr>
              <a:t>Lifesize</a:t>
            </a:r>
            <a:r>
              <a:rPr lang="de-DE" sz="1600" dirty="0">
                <a:latin typeface="+mn-lt"/>
              </a:rPr>
              <a:t>, Avaya, </a:t>
            </a:r>
            <a:r>
              <a:rPr lang="de-DE" sz="1600" dirty="0" err="1">
                <a:latin typeface="+mn-lt"/>
              </a:rPr>
              <a:t>Yealink</a:t>
            </a:r>
            <a:r>
              <a:rPr lang="de-DE" sz="1600" dirty="0">
                <a:latin typeface="+mn-lt"/>
              </a:rPr>
              <a:t>)</a:t>
            </a:r>
            <a:endParaRPr lang="en-GB" dirty="0"/>
          </a:p>
        </p:txBody>
      </p:sp>
      <p:sp>
        <p:nvSpPr>
          <p:cNvPr id="3" name="Title 2">
            <a:extLst>
              <a:ext uri="{FF2B5EF4-FFF2-40B4-BE49-F238E27FC236}">
                <a16:creationId xmlns:a16="http://schemas.microsoft.com/office/drawing/2014/main" id="{18256904-2CDF-49ED-9AA9-960BE0B77CD7}"/>
              </a:ext>
            </a:extLst>
          </p:cNvPr>
          <p:cNvSpPr>
            <a:spLocks noGrp="1"/>
          </p:cNvSpPr>
          <p:nvPr>
            <p:ph type="title"/>
          </p:nvPr>
        </p:nvSpPr>
        <p:spPr/>
        <p:txBody>
          <a:bodyPr/>
          <a:lstStyle/>
          <a:p>
            <a:r>
              <a:rPr lang="de-DE" dirty="0"/>
              <a:t>Unify Rooms by RingCentral</a:t>
            </a:r>
          </a:p>
        </p:txBody>
      </p:sp>
      <p:sp>
        <p:nvSpPr>
          <p:cNvPr id="4" name="Text Placeholder 3">
            <a:extLst>
              <a:ext uri="{FF2B5EF4-FFF2-40B4-BE49-F238E27FC236}">
                <a16:creationId xmlns:a16="http://schemas.microsoft.com/office/drawing/2014/main" id="{DC301204-FC97-45FF-B306-5F2A7B072AC1}"/>
              </a:ext>
            </a:extLst>
          </p:cNvPr>
          <p:cNvSpPr>
            <a:spLocks noGrp="1"/>
          </p:cNvSpPr>
          <p:nvPr>
            <p:ph type="body" sz="quarter" idx="10"/>
          </p:nvPr>
        </p:nvSpPr>
        <p:spPr/>
        <p:txBody>
          <a:bodyPr/>
          <a:lstStyle/>
          <a:p>
            <a:r>
              <a:rPr lang="de-DE" dirty="0"/>
              <a:t>Videoerlebnis in Besprechungsräumen jeder Größe</a:t>
            </a:r>
          </a:p>
        </p:txBody>
      </p:sp>
      <p:sp>
        <p:nvSpPr>
          <p:cNvPr id="5" name="Slide Number Placeholder 4">
            <a:extLst>
              <a:ext uri="{FF2B5EF4-FFF2-40B4-BE49-F238E27FC236}">
                <a16:creationId xmlns:a16="http://schemas.microsoft.com/office/drawing/2014/main" id="{2E2D0B4C-DDA7-4BA3-ABB8-E39156CF7ED1}"/>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4</a:t>
            </a:fld>
            <a:endParaRPr lang="nl-NL" dirty="0"/>
          </a:p>
        </p:txBody>
      </p:sp>
    </p:spTree>
    <p:extLst>
      <p:ext uri="{BB962C8B-B14F-4D97-AF65-F5344CB8AC3E}">
        <p14:creationId xmlns:p14="http://schemas.microsoft.com/office/powerpoint/2010/main" val="852299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094FD78-EF56-485F-9BF7-0F256533E3EB}"/>
              </a:ext>
            </a:extLst>
          </p:cNvPr>
          <p:cNvSpPr txBox="1"/>
          <p:nvPr/>
        </p:nvSpPr>
        <p:spPr>
          <a:xfrm>
            <a:off x="227660" y="4757877"/>
            <a:ext cx="4937464" cy="307777"/>
          </a:xfrm>
          <a:prstGeom prst="rect">
            <a:avLst/>
          </a:prstGeom>
          <a:noFill/>
        </p:spPr>
        <p:txBody>
          <a:bodyPr wrap="square">
            <a:spAutoFit/>
          </a:bodyPr>
          <a:lstStyle/>
          <a:p>
            <a:pPr marL="164592" lvl="1" indent="0">
              <a:buNone/>
            </a:pPr>
            <a:r>
              <a:rPr lang="de-DE" sz="700" dirty="0">
                <a:latin typeface="Raleway Light" pitchFamily="2" charset="0"/>
              </a:rPr>
              <a:t>RingCentral bietet folgende Sprachversionen an: Deutsch, US/Britisches/AU-Englisch, </a:t>
            </a:r>
            <a:br>
              <a:rPr lang="de-DE" sz="700" dirty="0">
                <a:latin typeface="Raleway Light" pitchFamily="2" charset="0"/>
              </a:rPr>
            </a:br>
            <a:r>
              <a:rPr lang="de-DE" sz="700" dirty="0">
                <a:latin typeface="Raleway Light" pitchFamily="2" charset="0"/>
              </a:rPr>
              <a:t>Spanisch (beide), Französisch, Italienisch, Brasilianisches Portugiesisch, Chinesisch (vereinfacht, HK und TW)  </a:t>
            </a:r>
          </a:p>
        </p:txBody>
      </p:sp>
      <p:sp>
        <p:nvSpPr>
          <p:cNvPr id="2" name="Content Placeholder 1">
            <a:extLst>
              <a:ext uri="{FF2B5EF4-FFF2-40B4-BE49-F238E27FC236}">
                <a16:creationId xmlns:a16="http://schemas.microsoft.com/office/drawing/2014/main" id="{E0C4827E-B4F9-43C6-B4EA-AA9FC9596FB6}"/>
              </a:ext>
            </a:extLst>
          </p:cNvPr>
          <p:cNvSpPr>
            <a:spLocks noGrp="1"/>
          </p:cNvSpPr>
          <p:nvPr>
            <p:ph idx="1"/>
          </p:nvPr>
        </p:nvSpPr>
        <p:spPr>
          <a:xfrm>
            <a:off x="227660" y="846894"/>
            <a:ext cx="2743200" cy="3584426"/>
          </a:xfrm>
        </p:spPr>
        <p:txBody>
          <a:bodyPr/>
          <a:lstStyle/>
          <a:p>
            <a:pPr marL="0" indent="0" algn="ctr">
              <a:buNone/>
            </a:pPr>
            <a:r>
              <a:rPr lang="de-DE" sz="1600" dirty="0">
                <a:solidFill>
                  <a:srgbClr val="00A39B"/>
                </a:solidFill>
                <a:latin typeface="+mj-lt"/>
              </a:rPr>
              <a:t>Q3 2021</a:t>
            </a:r>
          </a:p>
          <a:p>
            <a:r>
              <a:rPr lang="de-DE" spc="-100" dirty="0"/>
              <a:t>Markenneutrale Poly Rooms App</a:t>
            </a:r>
          </a:p>
        </p:txBody>
      </p:sp>
      <p:sp>
        <p:nvSpPr>
          <p:cNvPr id="3" name="Content Placeholder 2">
            <a:extLst>
              <a:ext uri="{FF2B5EF4-FFF2-40B4-BE49-F238E27FC236}">
                <a16:creationId xmlns:a16="http://schemas.microsoft.com/office/drawing/2014/main" id="{803D5571-5F49-4CF6-9054-B4212F1DF2D6}"/>
              </a:ext>
            </a:extLst>
          </p:cNvPr>
          <p:cNvSpPr>
            <a:spLocks noGrp="1"/>
          </p:cNvSpPr>
          <p:nvPr>
            <p:ph idx="11"/>
          </p:nvPr>
        </p:nvSpPr>
        <p:spPr>
          <a:xfrm>
            <a:off x="3200400" y="846275"/>
            <a:ext cx="2743200" cy="3584426"/>
          </a:xfrm>
        </p:spPr>
        <p:txBody>
          <a:bodyPr/>
          <a:lstStyle/>
          <a:p>
            <a:pPr marL="0" indent="0" algn="ctr">
              <a:buNone/>
            </a:pPr>
            <a:r>
              <a:rPr lang="de-DE" sz="1600">
                <a:solidFill>
                  <a:srgbClr val="A375FF"/>
                </a:solidFill>
                <a:latin typeface="+mj-lt"/>
              </a:rPr>
              <a:t>Q4 2021</a:t>
            </a:r>
          </a:p>
          <a:p>
            <a:r>
              <a:rPr lang="de-DE"/>
              <a:t>Lokalisierte Poly Rooms App</a:t>
            </a:r>
          </a:p>
        </p:txBody>
      </p:sp>
      <p:sp>
        <p:nvSpPr>
          <p:cNvPr id="4" name="Content Placeholder 3">
            <a:extLst>
              <a:ext uri="{FF2B5EF4-FFF2-40B4-BE49-F238E27FC236}">
                <a16:creationId xmlns:a16="http://schemas.microsoft.com/office/drawing/2014/main" id="{EF64EAA1-7B9B-4A93-9004-D92EB77C8609}"/>
              </a:ext>
            </a:extLst>
          </p:cNvPr>
          <p:cNvSpPr>
            <a:spLocks noGrp="1"/>
          </p:cNvSpPr>
          <p:nvPr>
            <p:ph idx="12"/>
          </p:nvPr>
        </p:nvSpPr>
        <p:spPr>
          <a:xfrm>
            <a:off x="6113781" y="846894"/>
            <a:ext cx="2743200" cy="3584426"/>
          </a:xfrm>
        </p:spPr>
        <p:txBody>
          <a:bodyPr/>
          <a:lstStyle/>
          <a:p>
            <a:pPr marL="0" indent="0" algn="ctr">
              <a:buNone/>
            </a:pPr>
            <a:r>
              <a:rPr lang="de-DE" sz="1600" dirty="0">
                <a:solidFill>
                  <a:srgbClr val="0596FF"/>
                </a:solidFill>
                <a:latin typeface="+mj-lt"/>
              </a:rPr>
              <a:t>Q1 2022</a:t>
            </a:r>
          </a:p>
          <a:p>
            <a:r>
              <a:rPr lang="de-DE" spc="-100" dirty="0"/>
              <a:t>Poly Rooms App mit Branding</a:t>
            </a:r>
          </a:p>
        </p:txBody>
      </p:sp>
      <p:sp>
        <p:nvSpPr>
          <p:cNvPr id="5" name="Title 4">
            <a:extLst>
              <a:ext uri="{FF2B5EF4-FFF2-40B4-BE49-F238E27FC236}">
                <a16:creationId xmlns:a16="http://schemas.microsoft.com/office/drawing/2014/main" id="{E49474B0-F547-40D9-AC51-22EB8B545B3B}"/>
              </a:ext>
            </a:extLst>
          </p:cNvPr>
          <p:cNvSpPr>
            <a:spLocks noGrp="1"/>
          </p:cNvSpPr>
          <p:nvPr>
            <p:ph type="title"/>
          </p:nvPr>
        </p:nvSpPr>
        <p:spPr>
          <a:xfrm>
            <a:off x="227660" y="123478"/>
            <a:ext cx="8577072" cy="731520"/>
          </a:xfrm>
        </p:spPr>
        <p:txBody>
          <a:bodyPr/>
          <a:lstStyle/>
          <a:p>
            <a:r>
              <a:rPr lang="de-DE" dirty="0"/>
              <a:t>Unify Video Rooms App auf Poly X </a:t>
            </a:r>
          </a:p>
        </p:txBody>
      </p:sp>
      <p:sp>
        <p:nvSpPr>
          <p:cNvPr id="6" name="Text Placeholder 5">
            <a:extLst>
              <a:ext uri="{FF2B5EF4-FFF2-40B4-BE49-F238E27FC236}">
                <a16:creationId xmlns:a16="http://schemas.microsoft.com/office/drawing/2014/main" id="{B7B5D55C-8DE6-4352-BE6B-0547CD9B9872}"/>
              </a:ext>
            </a:extLst>
          </p:cNvPr>
          <p:cNvSpPr>
            <a:spLocks noGrp="1"/>
          </p:cNvSpPr>
          <p:nvPr>
            <p:ph type="body" sz="quarter" idx="10"/>
          </p:nvPr>
        </p:nvSpPr>
        <p:spPr/>
        <p:txBody>
          <a:bodyPr/>
          <a:lstStyle/>
          <a:p>
            <a:r>
              <a:rPr lang="de-DE"/>
              <a:t>Beispiele für die Markeneinführung bis Q1 - 2022 </a:t>
            </a:r>
          </a:p>
        </p:txBody>
      </p:sp>
      <p:sp>
        <p:nvSpPr>
          <p:cNvPr id="7" name="Slide Number Placeholder 6">
            <a:extLst>
              <a:ext uri="{FF2B5EF4-FFF2-40B4-BE49-F238E27FC236}">
                <a16:creationId xmlns:a16="http://schemas.microsoft.com/office/drawing/2014/main" id="{4DFB7FBA-7ABA-48C3-AC59-E7FB56D99C67}"/>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5</a:t>
            </a:fld>
            <a:endParaRPr lang="nl-NL" dirty="0"/>
          </a:p>
        </p:txBody>
      </p:sp>
      <p:pic>
        <p:nvPicPr>
          <p:cNvPr id="13" name="Picture 12" descr="A screenshot of a computer&#10;">
            <a:extLst>
              <a:ext uri="{FF2B5EF4-FFF2-40B4-BE49-F238E27FC236}">
                <a16:creationId xmlns:a16="http://schemas.microsoft.com/office/drawing/2014/main" id="{92C2D3FB-FE3C-4EB7-9767-2EAF044411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0000" y="1571947"/>
            <a:ext cx="2304000" cy="1440000"/>
          </a:xfrm>
          <a:prstGeom prst="rect">
            <a:avLst/>
          </a:prstGeom>
        </p:spPr>
      </p:pic>
      <p:pic>
        <p:nvPicPr>
          <p:cNvPr id="19" name="Picture 18" descr="A picture containing text, sky, water, outdoor&#10;&#10;Description automatically generated">
            <a:extLst>
              <a:ext uri="{FF2B5EF4-FFF2-40B4-BE49-F238E27FC236}">
                <a16:creationId xmlns:a16="http://schemas.microsoft.com/office/drawing/2014/main" id="{2F7B9FB1-99CF-4F11-82CF-600AA860EF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0000" y="3110215"/>
            <a:ext cx="2304000" cy="1419790"/>
          </a:xfrm>
          <a:prstGeom prst="rect">
            <a:avLst/>
          </a:prstGeom>
        </p:spPr>
      </p:pic>
      <p:pic>
        <p:nvPicPr>
          <p:cNvPr id="11" name="Picture 10" descr="Graphical user interface, application debranded&#10;&#10;">
            <a:extLst>
              <a:ext uri="{FF2B5EF4-FFF2-40B4-BE49-F238E27FC236}">
                <a16:creationId xmlns:a16="http://schemas.microsoft.com/office/drawing/2014/main" id="{308A833B-37CF-44A7-8BE2-89DDCEA240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083" y="1592157"/>
            <a:ext cx="2304001" cy="1440000"/>
          </a:xfrm>
          <a:prstGeom prst="rect">
            <a:avLst/>
          </a:prstGeom>
        </p:spPr>
      </p:pic>
      <p:pic>
        <p:nvPicPr>
          <p:cNvPr id="21" name="Picture 20" descr="A picture containing text, sky, water, outdoor&#10;&#10;Description automatically generated">
            <a:extLst>
              <a:ext uri="{FF2B5EF4-FFF2-40B4-BE49-F238E27FC236}">
                <a16:creationId xmlns:a16="http://schemas.microsoft.com/office/drawing/2014/main" id="{6A6DEE2D-EAF1-4ABD-8080-ACABB858EF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440" y="3130426"/>
            <a:ext cx="2304000" cy="1419790"/>
          </a:xfrm>
          <a:prstGeom prst="rect">
            <a:avLst/>
          </a:prstGeom>
        </p:spPr>
      </p:pic>
      <p:sp>
        <p:nvSpPr>
          <p:cNvPr id="22" name="Arrow: Right 21">
            <a:extLst>
              <a:ext uri="{FF2B5EF4-FFF2-40B4-BE49-F238E27FC236}">
                <a16:creationId xmlns:a16="http://schemas.microsoft.com/office/drawing/2014/main" id="{48142997-4227-4616-B271-51454969C6B0}"/>
              </a:ext>
            </a:extLst>
          </p:cNvPr>
          <p:cNvSpPr/>
          <p:nvPr/>
        </p:nvSpPr>
        <p:spPr>
          <a:xfrm>
            <a:off x="2398542" y="914400"/>
            <a:ext cx="1322363" cy="232433"/>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8938ED02-1123-4692-A7C1-390D39CC23BB}"/>
              </a:ext>
            </a:extLst>
          </p:cNvPr>
          <p:cNvSpPr/>
          <p:nvPr/>
        </p:nvSpPr>
        <p:spPr>
          <a:xfrm>
            <a:off x="5294142" y="914400"/>
            <a:ext cx="1322363" cy="232433"/>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Graphical user interface, application &#10;rebranded with Atos Unify">
            <a:extLst>
              <a:ext uri="{FF2B5EF4-FFF2-40B4-BE49-F238E27FC236}">
                <a16:creationId xmlns:a16="http://schemas.microsoft.com/office/drawing/2014/main" id="{AF186B49-1E12-4418-980C-817C4C1AED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3014" y="1592157"/>
            <a:ext cx="2304000" cy="14400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C00933D7-1D7E-492C-A52D-CEB429A11E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4377" y="3130425"/>
            <a:ext cx="2303372" cy="1419790"/>
          </a:xfrm>
          <a:prstGeom prst="rect">
            <a:avLst/>
          </a:prstGeom>
        </p:spPr>
      </p:pic>
      <p:sp>
        <p:nvSpPr>
          <p:cNvPr id="20" name="TextBox 19">
            <a:extLst>
              <a:ext uri="{FF2B5EF4-FFF2-40B4-BE49-F238E27FC236}">
                <a16:creationId xmlns:a16="http://schemas.microsoft.com/office/drawing/2014/main" id="{ADC0CB4E-0453-4A05-8AC7-40A13FA77FB5}"/>
              </a:ext>
            </a:extLst>
          </p:cNvPr>
          <p:cNvSpPr txBox="1"/>
          <p:nvPr/>
        </p:nvSpPr>
        <p:spPr>
          <a:xfrm>
            <a:off x="5165124" y="4760928"/>
            <a:ext cx="2659230" cy="307777"/>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pic>
        <p:nvPicPr>
          <p:cNvPr id="24" name="Picture 23" descr="Text&#10;&#10;Description automatically generated">
            <a:extLst>
              <a:ext uri="{FF2B5EF4-FFF2-40B4-BE49-F238E27FC236}">
                <a16:creationId xmlns:a16="http://schemas.microsoft.com/office/drawing/2014/main" id="{81FE6CD6-DB9D-410F-A684-3FC45BE992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3949" y="223894"/>
            <a:ext cx="1699852" cy="399465"/>
          </a:xfrm>
          <a:prstGeom prst="rect">
            <a:avLst/>
          </a:prstGeom>
        </p:spPr>
      </p:pic>
    </p:spTree>
    <p:extLst>
      <p:ext uri="{BB962C8B-B14F-4D97-AF65-F5344CB8AC3E}">
        <p14:creationId xmlns:p14="http://schemas.microsoft.com/office/powerpoint/2010/main" val="993142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C11A853-47BB-4EAB-BFF0-FB17BF1C3733}"/>
              </a:ext>
              <a:ext uri="{C183D7F6-B498-43B3-948B-1728B52AA6E4}">
                <adec:decorative xmlns:adec="http://schemas.microsoft.com/office/drawing/2017/decorative" val="1"/>
              </a:ext>
            </a:extLst>
          </p:cNvPr>
          <p:cNvSpPr>
            <a:spLocks noChangeAspect="1"/>
          </p:cNvSpPr>
          <p:nvPr/>
        </p:nvSpPr>
        <p:spPr bwMode="invGray">
          <a:xfrm>
            <a:off x="4896691" y="864071"/>
            <a:ext cx="3415359" cy="3415359"/>
          </a:xfrm>
          <a:prstGeom prst="ellipse">
            <a:avLst/>
          </a:prstGeom>
          <a:gradFill>
            <a:gsLst>
              <a:gs pos="60000">
                <a:schemeClr val="accent1">
                  <a:alpha val="10000"/>
                  <a:lumMod val="20000"/>
                </a:schemeClr>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arge TV displaying an ongoing meeting.">
            <a:extLst>
              <a:ext uri="{FF2B5EF4-FFF2-40B4-BE49-F238E27FC236}">
                <a16:creationId xmlns:a16="http://schemas.microsoft.com/office/drawing/2014/main" id="{DAFE22A2-E58C-49A3-B9D6-8145AFB85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5522" y="1713128"/>
            <a:ext cx="2837696" cy="1750418"/>
          </a:xfrm>
          <a:prstGeom prst="rect">
            <a:avLst/>
          </a:prstGeom>
        </p:spPr>
      </p:pic>
      <p:pic>
        <p:nvPicPr>
          <p:cNvPr id="4" name="Picture 3" descr="A close-up of Unify Rooms android tablet and Poly room devices">
            <a:extLst>
              <a:ext uri="{FF2B5EF4-FFF2-40B4-BE49-F238E27FC236}">
                <a16:creationId xmlns:a16="http://schemas.microsoft.com/office/drawing/2014/main" id="{B56EF38F-4066-486F-8DC5-6429F6D84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1384" y="3401236"/>
            <a:ext cx="3345972" cy="1071757"/>
          </a:xfrm>
          <a:prstGeom prst="rect">
            <a:avLst/>
          </a:prstGeom>
        </p:spPr>
      </p:pic>
      <p:sp>
        <p:nvSpPr>
          <p:cNvPr id="13" name="Content Placeholder 12">
            <a:extLst>
              <a:ext uri="{FF2B5EF4-FFF2-40B4-BE49-F238E27FC236}">
                <a16:creationId xmlns:a16="http://schemas.microsoft.com/office/drawing/2014/main" id="{CE802EBB-093E-47B0-9A29-EAAB9C44A4C5}"/>
              </a:ext>
            </a:extLst>
          </p:cNvPr>
          <p:cNvSpPr>
            <a:spLocks noGrp="1"/>
          </p:cNvSpPr>
          <p:nvPr>
            <p:ph idx="1"/>
          </p:nvPr>
        </p:nvSpPr>
        <p:spPr>
          <a:xfrm>
            <a:off x="543917" y="1006693"/>
            <a:ext cx="4028084" cy="3584426"/>
          </a:xfrm>
        </p:spPr>
        <p:txBody>
          <a:bodyPr/>
          <a:lstStyle/>
          <a:p>
            <a:pPr marL="0" lvl="0" indent="0">
              <a:buNone/>
            </a:pPr>
            <a:r>
              <a:rPr lang="de-DE" dirty="0">
                <a:latin typeface="+mj-lt"/>
              </a:rPr>
              <a:t>Erforderlich</a:t>
            </a:r>
          </a:p>
          <a:p>
            <a:pPr marL="0" lvl="0" indent="0">
              <a:buNone/>
            </a:pPr>
            <a:r>
              <a:rPr lang="de-DE" sz="1100" dirty="0">
                <a:latin typeface="+mn-lt"/>
              </a:rPr>
              <a:t>App – </a:t>
            </a:r>
            <a:r>
              <a:rPr lang="de-DE" sz="1100" b="1" dirty="0">
                <a:latin typeface="+mj-lt"/>
              </a:rPr>
              <a:t>Kostenlos</a:t>
            </a:r>
            <a:r>
              <a:rPr lang="de-DE" sz="1100" dirty="0">
                <a:latin typeface="+mn-lt"/>
              </a:rPr>
              <a:t> im Google Play Store</a:t>
            </a:r>
            <a:br>
              <a:rPr lang="de-DE" sz="1100" dirty="0">
                <a:latin typeface="+mn-lt"/>
              </a:rPr>
            </a:br>
            <a:endParaRPr lang="de-DE" sz="1100" dirty="0">
              <a:latin typeface="+mn-lt"/>
            </a:endParaRPr>
          </a:p>
          <a:p>
            <a:pPr marL="0" lvl="0" indent="0">
              <a:buNone/>
            </a:pPr>
            <a:r>
              <a:rPr lang="de-DE" sz="1100" dirty="0">
                <a:latin typeface="+mn-lt"/>
              </a:rPr>
              <a:t>Poly-Appliance: Die Preise beginnen bei ~$2K für Poly X für kleine Räume, ~$4K für mittlere Räume und ~$8K für große Räume.</a:t>
            </a:r>
          </a:p>
          <a:p>
            <a:pPr lvl="1"/>
            <a:r>
              <a:rPr lang="de-DE" sz="1000" dirty="0">
                <a:latin typeface="+mn-lt"/>
              </a:rPr>
              <a:t>Weitere Auswahlmöglichkeiten für Hardware (Geräte, Mac- und Windows-Kits) werden später verfügbar sein.</a:t>
            </a:r>
          </a:p>
          <a:p>
            <a:pPr marL="0" indent="0">
              <a:buNone/>
            </a:pPr>
            <a:r>
              <a:rPr lang="de-DE" sz="1100" dirty="0">
                <a:latin typeface="+mn-lt"/>
              </a:rPr>
              <a:t>Unify Rooms-Lizenz: Preis ~$49/Raum/Monat. Die Lizenz ermöglicht es dem Kunden, eine Raumkennung im Verwaltungs-portal zu erstellen, mit der er sich bei der Rooms-Anwendung anmelden kann, die auf der erforderlichen Hardware läuft.</a:t>
            </a:r>
            <a:br>
              <a:rPr lang="de-DE" dirty="0">
                <a:latin typeface="+mj-lt"/>
              </a:rPr>
            </a:br>
            <a:br>
              <a:rPr lang="de-DE" dirty="0">
                <a:latin typeface="+mj-lt"/>
              </a:rPr>
            </a:br>
            <a:r>
              <a:rPr lang="de-DE" dirty="0">
                <a:latin typeface="+mj-lt"/>
              </a:rPr>
              <a:t>Optionale RingCentral Professional Services:</a:t>
            </a:r>
          </a:p>
          <a:p>
            <a:pPr lvl="0"/>
            <a:r>
              <a:rPr lang="de-DE" sz="1100" dirty="0">
                <a:latin typeface="+mn-lt"/>
              </a:rPr>
              <a:t>Unterstützung bei der Ferninstallation ($0,5K/Gerät) </a:t>
            </a:r>
          </a:p>
          <a:p>
            <a:pPr lvl="0"/>
            <a:r>
              <a:rPr lang="de-DE" sz="1100" dirty="0">
                <a:latin typeface="+mn-lt"/>
              </a:rPr>
              <a:t>Rooms-in-a-Box schlüsselfertige Lösung, Preise ab:</a:t>
            </a:r>
          </a:p>
          <a:p>
            <a:pPr lvl="1"/>
            <a:r>
              <a:rPr lang="de-DE" sz="1000" dirty="0">
                <a:latin typeface="+mn-lt"/>
              </a:rPr>
              <a:t>~$6K für kleinen Sitzungsraum</a:t>
            </a:r>
          </a:p>
          <a:p>
            <a:pPr lvl="1"/>
            <a:r>
              <a:rPr lang="de-DE" sz="1000" dirty="0">
                <a:latin typeface="+mn-lt"/>
              </a:rPr>
              <a:t>~$14K für ein mittelgroßen Raum</a:t>
            </a:r>
          </a:p>
          <a:p>
            <a:pPr lvl="1"/>
            <a:r>
              <a:rPr lang="de-DE" sz="1000" dirty="0">
                <a:latin typeface="+mn-lt"/>
              </a:rPr>
              <a:t>~$22K für Schulungsraum</a:t>
            </a:r>
          </a:p>
        </p:txBody>
      </p:sp>
      <p:sp>
        <p:nvSpPr>
          <p:cNvPr id="5" name="Title 4">
            <a:extLst>
              <a:ext uri="{FF2B5EF4-FFF2-40B4-BE49-F238E27FC236}">
                <a16:creationId xmlns:a16="http://schemas.microsoft.com/office/drawing/2014/main" id="{785E55B8-8F69-4F5D-AF4E-0DB0FD7465E4}"/>
              </a:ext>
            </a:extLst>
          </p:cNvPr>
          <p:cNvSpPr>
            <a:spLocks noGrp="1"/>
          </p:cNvSpPr>
          <p:nvPr>
            <p:ph type="title"/>
          </p:nvPr>
        </p:nvSpPr>
        <p:spPr>
          <a:xfrm>
            <a:off x="227659" y="123478"/>
            <a:ext cx="7258990" cy="729376"/>
          </a:xfrm>
        </p:spPr>
        <p:txBody>
          <a:bodyPr/>
          <a:lstStyle/>
          <a:p>
            <a:r>
              <a:rPr lang="de-DE" dirty="0"/>
              <a:t>Unify Rooms</a:t>
            </a:r>
          </a:p>
        </p:txBody>
      </p:sp>
      <p:sp>
        <p:nvSpPr>
          <p:cNvPr id="21" name="Text Placeholder 20">
            <a:extLst>
              <a:ext uri="{FF2B5EF4-FFF2-40B4-BE49-F238E27FC236}">
                <a16:creationId xmlns:a16="http://schemas.microsoft.com/office/drawing/2014/main" id="{2843167E-0AB3-4D90-A4D0-63BF1457A34C}"/>
              </a:ext>
            </a:extLst>
          </p:cNvPr>
          <p:cNvSpPr>
            <a:spLocks noGrp="1"/>
          </p:cNvSpPr>
          <p:nvPr>
            <p:ph type="body" sz="quarter" idx="10"/>
          </p:nvPr>
        </p:nvSpPr>
        <p:spPr>
          <a:xfrm>
            <a:off x="227659" y="417457"/>
            <a:ext cx="7258990" cy="435397"/>
          </a:xfrm>
        </p:spPr>
        <p:txBody>
          <a:bodyPr/>
          <a:lstStyle/>
          <a:p>
            <a:r>
              <a:rPr lang="de-DE" dirty="0" err="1"/>
              <a:t>Rooms</a:t>
            </a:r>
            <a:r>
              <a:rPr lang="de-DE" dirty="0"/>
              <a:t>-Lizenz und Poly-Appliance zur Bereitstellung von Unify </a:t>
            </a:r>
            <a:r>
              <a:rPr lang="de-DE" dirty="0" err="1"/>
              <a:t>Rooms</a:t>
            </a:r>
            <a:endParaRPr lang="de-DE" dirty="0"/>
          </a:p>
        </p:txBody>
      </p:sp>
      <p:sp>
        <p:nvSpPr>
          <p:cNvPr id="6" name="Slide Number Placeholder 5">
            <a:extLst>
              <a:ext uri="{FF2B5EF4-FFF2-40B4-BE49-F238E27FC236}">
                <a16:creationId xmlns:a16="http://schemas.microsoft.com/office/drawing/2014/main" id="{5EBA7778-4BA7-4CFA-A083-0DAB026FD547}"/>
              </a:ext>
            </a:extLst>
          </p:cNvPr>
          <p:cNvSpPr>
            <a:spLocks noGrp="1"/>
          </p:cNvSpPr>
          <p:nvPr>
            <p:ph type="sldNum" sz="quarter" idx="4"/>
          </p:nvPr>
        </p:nvSpPr>
        <p:spPr>
          <a:xfrm>
            <a:off x="4350366" y="4744958"/>
            <a:ext cx="443268" cy="216025"/>
          </a:xfrm>
          <a:prstGeom prst="rect">
            <a:avLst/>
          </a:prstGeom>
        </p:spPr>
        <p:txBody>
          <a:bodyPr vert="horz" lIns="91440" tIns="45720" rIns="91440" bIns="45720" rtlCol="0" anchor="ctr"/>
          <a:lstStyle>
            <a:lvl1pPr algn="ctr">
              <a:defRPr sz="800">
                <a:solidFill>
                  <a:schemeClr val="tx1"/>
                </a:solidFill>
                <a:latin typeface="Raleway Medium" pitchFamily="2" charset="0"/>
                <a:ea typeface="Verdana" pitchFamily="34" charset="0"/>
                <a:cs typeface="Raleway Medium" pitchFamily="2" charset="0"/>
              </a:defRPr>
            </a:lvl1pPr>
          </a:lstStyle>
          <a:p>
            <a:fld id="{DAF489CC-3B7A-4DA5-A8C0-4984788D0EC5}" type="slidenum">
              <a:rPr lang="nl-NL" smtClean="0"/>
              <a:pPr/>
              <a:t>6</a:t>
            </a:fld>
            <a:endParaRPr lang="nl-NL" dirty="0"/>
          </a:p>
        </p:txBody>
      </p:sp>
      <p:pic>
        <p:nvPicPr>
          <p:cNvPr id="11" name="Google Shape;3043;p394" descr="Unify Rooms licence screenshot">
            <a:extLst>
              <a:ext uri="{FF2B5EF4-FFF2-40B4-BE49-F238E27FC236}">
                <a16:creationId xmlns:a16="http://schemas.microsoft.com/office/drawing/2014/main" id="{469C1806-DAA4-40EF-A45D-B29735D4B34C}"/>
              </a:ext>
            </a:extLst>
          </p:cNvPr>
          <p:cNvPicPr preferRelativeResize="0">
            <a:picLocks noChangeAspect="1"/>
          </p:cNvPicPr>
          <p:nvPr/>
        </p:nvPicPr>
        <p:blipFill>
          <a:blip r:embed="rId5">
            <a:alphaModFix/>
          </a:blip>
          <a:stretch>
            <a:fillRect/>
          </a:stretch>
        </p:blipFill>
        <p:spPr>
          <a:xfrm>
            <a:off x="7544350" y="3789128"/>
            <a:ext cx="997786" cy="683865"/>
          </a:xfrm>
          <a:prstGeom prst="rect">
            <a:avLst/>
          </a:prstGeom>
          <a:noFill/>
          <a:ln w="9525" cap="flat" cmpd="sng">
            <a:solidFill>
              <a:schemeClr val="accent1"/>
            </a:solidFill>
            <a:prstDash val="solid"/>
            <a:round/>
            <a:headEnd type="none" w="sm" len="sm"/>
            <a:tailEnd type="none" w="sm" len="sm"/>
          </a:ln>
        </p:spPr>
      </p:pic>
      <p:sp>
        <p:nvSpPr>
          <p:cNvPr id="3" name="Oval 2">
            <a:extLst>
              <a:ext uri="{FF2B5EF4-FFF2-40B4-BE49-F238E27FC236}">
                <a16:creationId xmlns:a16="http://schemas.microsoft.com/office/drawing/2014/main" id="{B696DE97-5D52-4E1B-BA53-473AE3DD853A}"/>
              </a:ext>
            </a:extLst>
          </p:cNvPr>
          <p:cNvSpPr/>
          <p:nvPr/>
        </p:nvSpPr>
        <p:spPr>
          <a:xfrm>
            <a:off x="5028767" y="4224013"/>
            <a:ext cx="313509" cy="3135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a:t>1</a:t>
            </a:r>
          </a:p>
        </p:txBody>
      </p:sp>
      <p:sp>
        <p:nvSpPr>
          <p:cNvPr id="14" name="Oval 13">
            <a:extLst>
              <a:ext uri="{FF2B5EF4-FFF2-40B4-BE49-F238E27FC236}">
                <a16:creationId xmlns:a16="http://schemas.microsoft.com/office/drawing/2014/main" id="{4D8CA1BD-8E1A-484C-885E-F124E62F8D0D}"/>
              </a:ext>
            </a:extLst>
          </p:cNvPr>
          <p:cNvSpPr/>
          <p:nvPr/>
        </p:nvSpPr>
        <p:spPr>
          <a:xfrm>
            <a:off x="6447615" y="4224013"/>
            <a:ext cx="313509" cy="3135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a:t>2</a:t>
            </a:r>
          </a:p>
        </p:txBody>
      </p:sp>
      <p:sp>
        <p:nvSpPr>
          <p:cNvPr id="15" name="Oval 14">
            <a:extLst>
              <a:ext uri="{FF2B5EF4-FFF2-40B4-BE49-F238E27FC236}">
                <a16:creationId xmlns:a16="http://schemas.microsoft.com/office/drawing/2014/main" id="{C73E275E-8928-40F0-9074-481CB3C1FD6A}"/>
              </a:ext>
            </a:extLst>
          </p:cNvPr>
          <p:cNvSpPr/>
          <p:nvPr/>
        </p:nvSpPr>
        <p:spPr>
          <a:xfrm>
            <a:off x="7880320" y="4224013"/>
            <a:ext cx="313509" cy="3135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a:t>3</a:t>
            </a:r>
          </a:p>
        </p:txBody>
      </p:sp>
      <p:sp>
        <p:nvSpPr>
          <p:cNvPr id="17" name="Oval 16">
            <a:extLst>
              <a:ext uri="{FF2B5EF4-FFF2-40B4-BE49-F238E27FC236}">
                <a16:creationId xmlns:a16="http://schemas.microsoft.com/office/drawing/2014/main" id="{9A0C272F-40FA-44B3-B315-B8D85D91D46D}"/>
              </a:ext>
            </a:extLst>
          </p:cNvPr>
          <p:cNvSpPr/>
          <p:nvPr/>
        </p:nvSpPr>
        <p:spPr>
          <a:xfrm>
            <a:off x="227659" y="1246910"/>
            <a:ext cx="313509" cy="3135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t>1</a:t>
            </a:r>
          </a:p>
        </p:txBody>
      </p:sp>
      <p:sp>
        <p:nvSpPr>
          <p:cNvPr id="18" name="Oval 17">
            <a:extLst>
              <a:ext uri="{FF2B5EF4-FFF2-40B4-BE49-F238E27FC236}">
                <a16:creationId xmlns:a16="http://schemas.microsoft.com/office/drawing/2014/main" id="{4A85D5F9-86C6-4CEA-B3BA-B833E6B1B59E}"/>
              </a:ext>
            </a:extLst>
          </p:cNvPr>
          <p:cNvSpPr/>
          <p:nvPr/>
        </p:nvSpPr>
        <p:spPr>
          <a:xfrm>
            <a:off x="227659" y="1630628"/>
            <a:ext cx="313509" cy="3135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a:t>2</a:t>
            </a:r>
          </a:p>
        </p:txBody>
      </p:sp>
      <p:sp>
        <p:nvSpPr>
          <p:cNvPr id="19" name="Oval 18">
            <a:extLst>
              <a:ext uri="{FF2B5EF4-FFF2-40B4-BE49-F238E27FC236}">
                <a16:creationId xmlns:a16="http://schemas.microsoft.com/office/drawing/2014/main" id="{2729B7D4-192B-4D55-85ED-989ECC68DF18}"/>
              </a:ext>
            </a:extLst>
          </p:cNvPr>
          <p:cNvSpPr/>
          <p:nvPr/>
        </p:nvSpPr>
        <p:spPr>
          <a:xfrm>
            <a:off x="227659" y="2540214"/>
            <a:ext cx="313509" cy="3135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a:t>3</a:t>
            </a:r>
          </a:p>
        </p:txBody>
      </p:sp>
      <p:sp>
        <p:nvSpPr>
          <p:cNvPr id="20" name="TextBox 19">
            <a:extLst>
              <a:ext uri="{FF2B5EF4-FFF2-40B4-BE49-F238E27FC236}">
                <a16:creationId xmlns:a16="http://schemas.microsoft.com/office/drawing/2014/main" id="{9ABB0A89-9B11-41E8-A9AF-F81F5004FF40}"/>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1724830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3315C-4056-46DA-80A1-12DCCB420FCE}"/>
              </a:ext>
            </a:extLst>
          </p:cNvPr>
          <p:cNvSpPr>
            <a:spLocks noGrp="1"/>
          </p:cNvSpPr>
          <p:nvPr>
            <p:ph type="body" sz="quarter" idx="10"/>
          </p:nvPr>
        </p:nvSpPr>
        <p:spPr/>
        <p:txBody>
          <a:bodyPr/>
          <a:lstStyle/>
          <a:p>
            <a:r>
              <a:rPr lang="de-DE" dirty="0"/>
              <a:t>Anwenderfunktionen</a:t>
            </a:r>
          </a:p>
        </p:txBody>
      </p:sp>
      <p:sp>
        <p:nvSpPr>
          <p:cNvPr id="3" name="Text Placeholder 2">
            <a:extLst>
              <a:ext uri="{FF2B5EF4-FFF2-40B4-BE49-F238E27FC236}">
                <a16:creationId xmlns:a16="http://schemas.microsoft.com/office/drawing/2014/main" id="{8B34184A-E904-43B7-A4C4-4AF8DCC6811C}"/>
              </a:ext>
            </a:extLst>
          </p:cNvPr>
          <p:cNvSpPr>
            <a:spLocks noGrp="1"/>
          </p:cNvSpPr>
          <p:nvPr>
            <p:ph type="body" sz="quarter" idx="16"/>
          </p:nvPr>
        </p:nvSpPr>
        <p:spPr>
          <a:xfrm>
            <a:off x="326682" y="1903268"/>
            <a:ext cx="495328" cy="430887"/>
          </a:xfrm>
        </p:spPr>
        <p:txBody>
          <a:bodyPr/>
          <a:lstStyle/>
          <a:p>
            <a:r>
              <a:rPr lang="en-GB" dirty="0"/>
              <a:t>02.</a:t>
            </a:r>
          </a:p>
        </p:txBody>
      </p:sp>
    </p:spTree>
    <p:extLst>
      <p:ext uri="{BB962C8B-B14F-4D97-AF65-F5344CB8AC3E}">
        <p14:creationId xmlns:p14="http://schemas.microsoft.com/office/powerpoint/2010/main" val="298951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3103D6F-B33F-47FF-AEF0-F0D0F99221F0}"/>
              </a:ext>
              <a:ext uri="{C183D7F6-B498-43B3-948B-1728B52AA6E4}">
                <adec:decorative xmlns:adec="http://schemas.microsoft.com/office/drawing/2017/decorative" val="1"/>
              </a:ext>
            </a:extLst>
          </p:cNvPr>
          <p:cNvSpPr/>
          <p:nvPr userDrawn="1"/>
        </p:nvSpPr>
        <p:spPr bwMode="invGray">
          <a:xfrm>
            <a:off x="4389119" y="1"/>
            <a:ext cx="4754881" cy="4980063"/>
          </a:xfrm>
          <a:custGeom>
            <a:avLst/>
            <a:gdLst>
              <a:gd name="connsiteX0" fmla="*/ 738812 w 4461628"/>
              <a:gd name="connsiteY0" fmla="*/ 0 h 4672921"/>
              <a:gd name="connsiteX1" fmla="*/ 4461628 w 4461628"/>
              <a:gd name="connsiteY1" fmla="*/ 0 h 4672921"/>
              <a:gd name="connsiteX2" fmla="*/ 4461628 w 4461628"/>
              <a:gd name="connsiteY2" fmla="*/ 4110245 h 4672921"/>
              <a:gd name="connsiteX3" fmla="*/ 4345762 w 4461628"/>
              <a:gd name="connsiteY3" fmla="*/ 4196888 h 4672921"/>
              <a:gd name="connsiteX4" fmla="*/ 2787336 w 4461628"/>
              <a:gd name="connsiteY4" fmla="*/ 4672921 h 4672921"/>
              <a:gd name="connsiteX5" fmla="*/ 0 w 4461628"/>
              <a:gd name="connsiteY5" fmla="*/ 1885585 h 4672921"/>
              <a:gd name="connsiteX6" fmla="*/ 636492 w 4461628"/>
              <a:gd name="connsiteY6" fmla="*/ 112581 h 46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1628" h="4672921">
                <a:moveTo>
                  <a:pt x="738812" y="0"/>
                </a:moveTo>
                <a:lnTo>
                  <a:pt x="4461628" y="0"/>
                </a:lnTo>
                <a:lnTo>
                  <a:pt x="4461628" y="4110245"/>
                </a:lnTo>
                <a:lnTo>
                  <a:pt x="4345762" y="4196888"/>
                </a:lnTo>
                <a:cubicBezTo>
                  <a:pt x="3900900" y="4497431"/>
                  <a:pt x="3364612" y="4672921"/>
                  <a:pt x="2787336" y="4672921"/>
                </a:cubicBezTo>
                <a:cubicBezTo>
                  <a:pt x="1247933" y="4672921"/>
                  <a:pt x="0" y="3424988"/>
                  <a:pt x="0" y="1885585"/>
                </a:cubicBezTo>
                <a:cubicBezTo>
                  <a:pt x="0" y="1212096"/>
                  <a:pt x="238862" y="594397"/>
                  <a:pt x="636492" y="112581"/>
                </a:cubicBezTo>
                <a:close/>
              </a:path>
            </a:pathLst>
          </a:custGeom>
          <a:gradFill flip="none" rotWithShape="1">
            <a:gsLst>
              <a:gs pos="46000">
                <a:srgbClr val="039BDA">
                  <a:alpha val="38000"/>
                </a:srgbClr>
              </a:gs>
              <a:gs pos="0">
                <a:schemeClr val="accent1"/>
              </a:gs>
              <a:gs pos="100000">
                <a:schemeClr val="accent1">
                  <a:alpha val="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ontent Placeholder 1">
            <a:extLst>
              <a:ext uri="{FF2B5EF4-FFF2-40B4-BE49-F238E27FC236}">
                <a16:creationId xmlns:a16="http://schemas.microsoft.com/office/drawing/2014/main" id="{59B488C5-2223-4533-B381-84B8EC879F57}"/>
              </a:ext>
            </a:extLst>
          </p:cNvPr>
          <p:cNvSpPr>
            <a:spLocks noGrp="1"/>
          </p:cNvSpPr>
          <p:nvPr>
            <p:ph idx="1"/>
          </p:nvPr>
        </p:nvSpPr>
        <p:spPr>
          <a:xfrm>
            <a:off x="227660" y="1355610"/>
            <a:ext cx="4293257" cy="2560106"/>
          </a:xfrm>
        </p:spPr>
        <p:txBody>
          <a:bodyPr/>
          <a:lstStyle/>
          <a:p>
            <a:r>
              <a:rPr lang="de-DE" sz="1800" dirty="0">
                <a:latin typeface="+mn-lt"/>
              </a:rPr>
              <a:t>An einer bevorstehenden Besprechung teilnehmen</a:t>
            </a:r>
          </a:p>
          <a:p>
            <a:r>
              <a:rPr lang="de-DE" sz="1800" dirty="0">
                <a:latin typeface="+mn-lt"/>
              </a:rPr>
              <a:t>Anstehende Besprechungen </a:t>
            </a:r>
            <a:br>
              <a:rPr lang="de-DE" sz="1800" dirty="0">
                <a:latin typeface="+mn-lt"/>
              </a:rPr>
            </a:br>
            <a:r>
              <a:rPr lang="de-DE" sz="1800" dirty="0">
                <a:latin typeface="+mn-lt"/>
              </a:rPr>
              <a:t>für den nächsten Tag anzeigen</a:t>
            </a:r>
          </a:p>
          <a:p>
            <a:r>
              <a:rPr lang="de-DE" sz="1800" dirty="0">
                <a:latin typeface="+mn-lt"/>
              </a:rPr>
              <a:t>Sofortige Besprechung starten</a:t>
            </a:r>
          </a:p>
          <a:p>
            <a:r>
              <a:rPr lang="de-DE" sz="1800" dirty="0">
                <a:latin typeface="+mn-lt"/>
              </a:rPr>
              <a:t>An Besprechungen mit einer Besprechungs-ID teilnehmen</a:t>
            </a:r>
          </a:p>
          <a:p>
            <a:r>
              <a:rPr lang="de-DE" sz="1800" dirty="0">
                <a:latin typeface="+mn-lt"/>
              </a:rPr>
              <a:t>Direkter Austausch mit anderen</a:t>
            </a:r>
          </a:p>
        </p:txBody>
      </p:sp>
      <p:sp>
        <p:nvSpPr>
          <p:cNvPr id="4" name="Title 3">
            <a:extLst>
              <a:ext uri="{FF2B5EF4-FFF2-40B4-BE49-F238E27FC236}">
                <a16:creationId xmlns:a16="http://schemas.microsoft.com/office/drawing/2014/main" id="{0D9D3BEA-3E93-4C92-9752-E9DA487040A5}"/>
              </a:ext>
            </a:extLst>
          </p:cNvPr>
          <p:cNvSpPr>
            <a:spLocks noGrp="1"/>
          </p:cNvSpPr>
          <p:nvPr>
            <p:ph type="title"/>
          </p:nvPr>
        </p:nvSpPr>
        <p:spPr>
          <a:xfrm>
            <a:off x="227660" y="123478"/>
            <a:ext cx="8577072" cy="731520"/>
          </a:xfrm>
        </p:spPr>
        <p:txBody>
          <a:bodyPr/>
          <a:lstStyle/>
          <a:p>
            <a:r>
              <a:rPr lang="de-DE"/>
              <a:t>Die Teilnahme an Besprechungen ist einfach</a:t>
            </a:r>
          </a:p>
        </p:txBody>
      </p:sp>
      <p:sp>
        <p:nvSpPr>
          <p:cNvPr id="5" name="Text Placeholder 4">
            <a:extLst>
              <a:ext uri="{FF2B5EF4-FFF2-40B4-BE49-F238E27FC236}">
                <a16:creationId xmlns:a16="http://schemas.microsoft.com/office/drawing/2014/main" id="{0D268119-DFE8-44B5-BEB7-C12642B3D734}"/>
              </a:ext>
            </a:extLst>
          </p:cNvPr>
          <p:cNvSpPr>
            <a:spLocks noGrp="1"/>
          </p:cNvSpPr>
          <p:nvPr>
            <p:ph type="body" sz="quarter" idx="10"/>
          </p:nvPr>
        </p:nvSpPr>
        <p:spPr>
          <a:xfrm>
            <a:off x="227660" y="417457"/>
            <a:ext cx="8577072" cy="435397"/>
          </a:xfrm>
        </p:spPr>
        <p:txBody>
          <a:bodyPr/>
          <a:lstStyle/>
          <a:p>
            <a:r>
              <a:rPr lang="de-DE" dirty="0"/>
              <a:t>Ob sofort oder geplant</a:t>
            </a:r>
          </a:p>
        </p:txBody>
      </p:sp>
      <p:sp>
        <p:nvSpPr>
          <p:cNvPr id="6" name="Slide Number Placeholder 5">
            <a:extLst>
              <a:ext uri="{FF2B5EF4-FFF2-40B4-BE49-F238E27FC236}">
                <a16:creationId xmlns:a16="http://schemas.microsoft.com/office/drawing/2014/main" id="{55CD403E-DAB5-48E9-B19D-CBD0AEC105DA}"/>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8</a:t>
            </a:fld>
            <a:endParaRPr lang="nl-NL" dirty="0"/>
          </a:p>
        </p:txBody>
      </p:sp>
      <p:grpSp>
        <p:nvGrpSpPr>
          <p:cNvPr id="3" name="Group 2" descr="Large Rooms TV Screen showing ongoing meeting.">
            <a:extLst>
              <a:ext uri="{FF2B5EF4-FFF2-40B4-BE49-F238E27FC236}">
                <a16:creationId xmlns:a16="http://schemas.microsoft.com/office/drawing/2014/main" id="{AD7A962A-432E-45EA-A031-C0BC75B88CE5}"/>
              </a:ext>
            </a:extLst>
          </p:cNvPr>
          <p:cNvGrpSpPr/>
          <p:nvPr/>
        </p:nvGrpSpPr>
        <p:grpSpPr>
          <a:xfrm>
            <a:off x="4520917" y="846693"/>
            <a:ext cx="4395422" cy="3440932"/>
            <a:chOff x="4625913" y="848679"/>
            <a:chExt cx="4395422" cy="3440932"/>
          </a:xfrm>
        </p:grpSpPr>
        <p:pic>
          <p:nvPicPr>
            <p:cNvPr id="8" name="Picture 7" descr="A picture containing text, display, electronics, screenshot&#10;&#10;Description automatically generated">
              <a:extLst>
                <a:ext uri="{FF2B5EF4-FFF2-40B4-BE49-F238E27FC236}">
                  <a16:creationId xmlns:a16="http://schemas.microsoft.com/office/drawing/2014/main" id="{23372D9B-B2A2-424E-83BD-B731E2245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913" y="848679"/>
              <a:ext cx="3839145" cy="3413548"/>
            </a:xfrm>
            <a:prstGeom prst="rect">
              <a:avLst/>
            </a:prstGeom>
          </p:spPr>
        </p:pic>
        <p:pic>
          <p:nvPicPr>
            <p:cNvPr id="11" name="Picture 10" descr="Unify Rooms android tablet showing ongoing meeting.">
              <a:extLst>
                <a:ext uri="{FF2B5EF4-FFF2-40B4-BE49-F238E27FC236}">
                  <a16:creationId xmlns:a16="http://schemas.microsoft.com/office/drawing/2014/main" id="{67232506-58B3-4A5D-B333-62D53EEE0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655" y="2637649"/>
              <a:ext cx="2244680" cy="1651962"/>
            </a:xfrm>
            <a:prstGeom prst="rect">
              <a:avLst/>
            </a:prstGeom>
          </p:spPr>
        </p:pic>
      </p:grpSp>
      <p:grpSp>
        <p:nvGrpSpPr>
          <p:cNvPr id="15" name="Group 14">
            <a:extLst>
              <a:ext uri="{FF2B5EF4-FFF2-40B4-BE49-F238E27FC236}">
                <a16:creationId xmlns:a16="http://schemas.microsoft.com/office/drawing/2014/main" id="{970A33B3-143A-412E-8477-BF6DB94C7270}"/>
              </a:ext>
            </a:extLst>
          </p:cNvPr>
          <p:cNvGrpSpPr/>
          <p:nvPr/>
        </p:nvGrpSpPr>
        <p:grpSpPr>
          <a:xfrm>
            <a:off x="282660" y="4762970"/>
            <a:ext cx="3178497" cy="239832"/>
            <a:chOff x="227660" y="4762970"/>
            <a:chExt cx="3178497" cy="239832"/>
          </a:xfrm>
        </p:grpSpPr>
        <p:pic>
          <p:nvPicPr>
            <p:cNvPr id="7" name="Picture 6" descr="A picture containing text, building, window&#10;&#10;Description automatically generated">
              <a:extLst>
                <a:ext uri="{FF2B5EF4-FFF2-40B4-BE49-F238E27FC236}">
                  <a16:creationId xmlns:a16="http://schemas.microsoft.com/office/drawing/2014/main" id="{C85A6291-1D95-4012-BBF9-E19FAAF754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12" name="Picture 11" descr="Icon&#10;&#10;Description automatically generated">
              <a:extLst>
                <a:ext uri="{FF2B5EF4-FFF2-40B4-BE49-F238E27FC236}">
                  <a16:creationId xmlns:a16="http://schemas.microsoft.com/office/drawing/2014/main" id="{C47646FB-8000-41D9-A3DD-AA188930A7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14" name="Picture 13" descr="Icon&#10;&#10;Description automatically generated">
              <a:extLst>
                <a:ext uri="{FF2B5EF4-FFF2-40B4-BE49-F238E27FC236}">
                  <a16:creationId xmlns:a16="http://schemas.microsoft.com/office/drawing/2014/main" id="{194433B8-0A83-41E9-B97E-3BE058C1E7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16" name="TextBox 15">
              <a:extLst>
                <a:ext uri="{FF2B5EF4-FFF2-40B4-BE49-F238E27FC236}">
                  <a16:creationId xmlns:a16="http://schemas.microsoft.com/office/drawing/2014/main" id="{14B29188-0F75-482B-9151-FF6B9C6564E7}"/>
                </a:ext>
              </a:extLst>
            </p:cNvPr>
            <p:cNvSpPr txBox="1"/>
            <p:nvPr/>
          </p:nvSpPr>
          <p:spPr>
            <a:xfrm>
              <a:off x="746927" y="4802747"/>
              <a:ext cx="2659230"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pic>
        <p:nvPicPr>
          <p:cNvPr id="18" name="Picture 17" descr="Text&#10;&#10;Description automatically generated">
            <a:extLst>
              <a:ext uri="{FF2B5EF4-FFF2-40B4-BE49-F238E27FC236}">
                <a16:creationId xmlns:a16="http://schemas.microsoft.com/office/drawing/2014/main" id="{F53B4913-B50D-408E-89D1-365001E925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329" y="223894"/>
            <a:ext cx="1697471" cy="398906"/>
          </a:xfrm>
          <a:prstGeom prst="rect">
            <a:avLst/>
          </a:prstGeom>
        </p:spPr>
      </p:pic>
      <p:sp>
        <p:nvSpPr>
          <p:cNvPr id="17" name="TextBox 16">
            <a:extLst>
              <a:ext uri="{FF2B5EF4-FFF2-40B4-BE49-F238E27FC236}">
                <a16:creationId xmlns:a16="http://schemas.microsoft.com/office/drawing/2014/main" id="{113A1758-4CB4-47CF-9160-B88A6DA1C55C}"/>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779117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ify Rooms Android Control Screen">
            <a:extLst>
              <a:ext uri="{FF2B5EF4-FFF2-40B4-BE49-F238E27FC236}">
                <a16:creationId xmlns:a16="http://schemas.microsoft.com/office/drawing/2014/main" id="{1C7AC7F9-783E-4CFA-91F8-B735F04E0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7831" y="1480592"/>
            <a:ext cx="3621374" cy="2236491"/>
          </a:xfrm>
          <a:prstGeom prst="rect">
            <a:avLst/>
          </a:prstGeom>
        </p:spPr>
      </p:pic>
      <p:sp>
        <p:nvSpPr>
          <p:cNvPr id="3" name="Title 2">
            <a:extLst>
              <a:ext uri="{FF2B5EF4-FFF2-40B4-BE49-F238E27FC236}">
                <a16:creationId xmlns:a16="http://schemas.microsoft.com/office/drawing/2014/main" id="{0E2D8E0D-4960-4A0A-86EE-F1C88AAF93A3}"/>
              </a:ext>
            </a:extLst>
          </p:cNvPr>
          <p:cNvSpPr>
            <a:spLocks noGrp="1"/>
          </p:cNvSpPr>
          <p:nvPr>
            <p:ph type="title"/>
          </p:nvPr>
        </p:nvSpPr>
        <p:spPr/>
        <p:txBody>
          <a:bodyPr/>
          <a:lstStyle/>
          <a:p>
            <a:r>
              <a:rPr lang="de-DE"/>
              <a:t>App Besprechungssteuerung</a:t>
            </a:r>
          </a:p>
        </p:txBody>
      </p:sp>
      <p:sp>
        <p:nvSpPr>
          <p:cNvPr id="4" name="Text Placeholder 3">
            <a:extLst>
              <a:ext uri="{FF2B5EF4-FFF2-40B4-BE49-F238E27FC236}">
                <a16:creationId xmlns:a16="http://schemas.microsoft.com/office/drawing/2014/main" id="{5E3F99DD-F67B-4236-B454-D26EB6596C5C}"/>
              </a:ext>
            </a:extLst>
          </p:cNvPr>
          <p:cNvSpPr>
            <a:spLocks noGrp="1"/>
          </p:cNvSpPr>
          <p:nvPr>
            <p:ph type="body" sz="quarter" idx="11"/>
          </p:nvPr>
        </p:nvSpPr>
        <p:spPr>
          <a:xfrm>
            <a:off x="227659" y="852854"/>
            <a:ext cx="4289670" cy="3493008"/>
          </a:xfrm>
        </p:spPr>
        <p:txBody>
          <a:bodyPr anchor="t"/>
          <a:lstStyle/>
          <a:p>
            <a:pPr algn="just"/>
            <a:r>
              <a:rPr lang="de-DE" sz="1600" dirty="0">
                <a:latin typeface="+mj-lt"/>
              </a:rPr>
              <a:t>Besprechungssteuerung</a:t>
            </a:r>
          </a:p>
          <a:p>
            <a:pPr marL="285750" indent="-285750" algn="l">
              <a:buFont typeface="Arial" panose="020B0604020202020204" pitchFamily="34" charset="0"/>
              <a:buChar char="•"/>
            </a:pPr>
            <a:r>
              <a:rPr lang="de-DE" dirty="0">
                <a:latin typeface="+mn-lt"/>
              </a:rPr>
              <a:t>Mikrofon stummschalten/</a:t>
            </a:r>
            <a:br>
              <a:rPr lang="de-DE" dirty="0">
                <a:latin typeface="+mn-lt"/>
              </a:rPr>
            </a:br>
            <a:r>
              <a:rPr lang="de-DE" dirty="0">
                <a:latin typeface="+mn-lt"/>
              </a:rPr>
              <a:t>Stummschaltung aufheben</a:t>
            </a:r>
          </a:p>
          <a:p>
            <a:pPr marL="285750" indent="-285750" algn="l">
              <a:buFont typeface="Arial" panose="020B0604020202020204" pitchFamily="34" charset="0"/>
              <a:buChar char="•"/>
            </a:pPr>
            <a:r>
              <a:rPr lang="de-DE" dirty="0">
                <a:latin typeface="+mn-lt"/>
              </a:rPr>
              <a:t>Kamera ein-/ausschalten</a:t>
            </a:r>
          </a:p>
          <a:p>
            <a:pPr marL="285750" indent="-285750" algn="l">
              <a:buFont typeface="Arial" panose="020B0604020202020204" pitchFamily="34" charset="0"/>
              <a:buChar char="•"/>
            </a:pPr>
            <a:r>
              <a:rPr lang="de-DE" dirty="0">
                <a:latin typeface="+mn-lt"/>
              </a:rPr>
              <a:t>Bildschirm freigeben</a:t>
            </a:r>
          </a:p>
          <a:p>
            <a:pPr marL="285750" indent="-285750" algn="l">
              <a:buFont typeface="Arial" panose="020B0604020202020204" pitchFamily="34" charset="0"/>
              <a:buChar char="•"/>
            </a:pPr>
            <a:r>
              <a:rPr lang="de-DE" dirty="0">
                <a:latin typeface="+mn-lt"/>
              </a:rPr>
              <a:t>Teilnehmer einladen</a:t>
            </a:r>
          </a:p>
          <a:p>
            <a:pPr marL="285750" indent="-285750" algn="l">
              <a:buFont typeface="Arial" panose="020B0604020202020204" pitchFamily="34" charset="0"/>
              <a:buChar char="•"/>
            </a:pPr>
            <a:r>
              <a:rPr lang="de-DE" dirty="0">
                <a:latin typeface="+mn-lt"/>
              </a:rPr>
              <a:t>Teilnehmer anzeigen und verwalten</a:t>
            </a:r>
          </a:p>
          <a:p>
            <a:pPr marL="285750" indent="-285750" algn="l">
              <a:buFont typeface="Arial" panose="020B0604020202020204" pitchFamily="34" charset="0"/>
              <a:buChar char="•"/>
            </a:pPr>
            <a:r>
              <a:rPr lang="de-DE" dirty="0">
                <a:latin typeface="+mn-lt"/>
              </a:rPr>
              <a:t>Aufzeichnen</a:t>
            </a:r>
          </a:p>
          <a:p>
            <a:pPr marL="285750" indent="-285750" algn="l">
              <a:buFont typeface="Arial" panose="020B0604020202020204" pitchFamily="34" charset="0"/>
              <a:buChar char="•"/>
            </a:pPr>
            <a:r>
              <a:rPr lang="de-DE" dirty="0">
                <a:latin typeface="+mn-lt"/>
              </a:rPr>
              <a:t>Anzeigelayouts ändern</a:t>
            </a:r>
          </a:p>
          <a:p>
            <a:pPr marL="285750" indent="-285750" algn="l">
              <a:buFont typeface="Arial" panose="020B0604020202020204" pitchFamily="34" charset="0"/>
              <a:buChar char="•"/>
            </a:pPr>
            <a:r>
              <a:rPr lang="de-DE" dirty="0">
                <a:latin typeface="+mn-lt"/>
              </a:rPr>
              <a:t>Lautsprecherlautstärke ändern</a:t>
            </a:r>
          </a:p>
          <a:p>
            <a:pPr marL="285750" indent="-285750" algn="l">
              <a:buFont typeface="Arial" panose="020B0604020202020204" pitchFamily="34" charset="0"/>
              <a:buChar char="•"/>
            </a:pPr>
            <a:r>
              <a:rPr lang="de-DE" dirty="0">
                <a:latin typeface="+mn-lt"/>
              </a:rPr>
              <a:t>Kamera wechseln</a:t>
            </a:r>
          </a:p>
          <a:p>
            <a:pPr marL="285750" indent="-285750" algn="l">
              <a:buFont typeface="Arial" panose="020B0604020202020204" pitchFamily="34" charset="0"/>
              <a:buChar char="•"/>
            </a:pPr>
            <a:r>
              <a:rPr lang="de-DE" dirty="0">
                <a:latin typeface="+mn-lt"/>
              </a:rPr>
              <a:t>Einstellen von Schwenken, Neigen </a:t>
            </a:r>
            <a:br>
              <a:rPr lang="de-DE" dirty="0">
                <a:latin typeface="+mn-lt"/>
              </a:rPr>
            </a:br>
            <a:r>
              <a:rPr lang="de-DE" dirty="0">
                <a:latin typeface="+mn-lt"/>
              </a:rPr>
              <a:t>und Zoomen der Kamera (PTZ)</a:t>
            </a:r>
          </a:p>
          <a:p>
            <a:pPr marL="285750" indent="-285750" algn="l">
              <a:buFont typeface="Arial" panose="020B0604020202020204" pitchFamily="34" charset="0"/>
              <a:buChar char="•"/>
            </a:pPr>
            <a:r>
              <a:rPr lang="de-DE" dirty="0">
                <a:latin typeface="+mn-lt"/>
              </a:rPr>
              <a:t>Admin-Einstellungen</a:t>
            </a:r>
          </a:p>
        </p:txBody>
      </p:sp>
      <p:sp>
        <p:nvSpPr>
          <p:cNvPr id="6" name="Slide Number Placeholder 5">
            <a:extLst>
              <a:ext uri="{FF2B5EF4-FFF2-40B4-BE49-F238E27FC236}">
                <a16:creationId xmlns:a16="http://schemas.microsoft.com/office/drawing/2014/main" id="{BD4C0FD2-A8A3-477F-9E06-41B9F66E3562}"/>
              </a:ext>
            </a:extLst>
          </p:cNvPr>
          <p:cNvSpPr>
            <a:spLocks noGrp="1"/>
          </p:cNvSpPr>
          <p:nvPr>
            <p:ph type="sldNum" sz="quarter" idx="4"/>
          </p:nvPr>
        </p:nvSpPr>
        <p:spPr>
          <a:xfrm>
            <a:off x="4350366" y="4744958"/>
            <a:ext cx="443268" cy="216025"/>
          </a:xfrm>
        </p:spPr>
        <p:txBody>
          <a:bodyPr/>
          <a:lstStyle/>
          <a:p>
            <a:fld id="{DAF489CC-3B7A-4DA5-A8C0-4984788D0EC5}" type="slidenum">
              <a:rPr lang="nl-NL" smtClean="0"/>
              <a:pPr/>
              <a:t>9</a:t>
            </a:fld>
            <a:endParaRPr lang="nl-NL" dirty="0"/>
          </a:p>
        </p:txBody>
      </p:sp>
      <p:cxnSp>
        <p:nvCxnSpPr>
          <p:cNvPr id="12" name="Straight Connector 11">
            <a:extLst>
              <a:ext uri="{FF2B5EF4-FFF2-40B4-BE49-F238E27FC236}">
                <a16:creationId xmlns:a16="http://schemas.microsoft.com/office/drawing/2014/main" id="{36FB6247-DA77-41F4-A74B-7EFC16B8F2E3}"/>
              </a:ext>
            </a:extLst>
          </p:cNvPr>
          <p:cNvCxnSpPr>
            <a:cxnSpLocks/>
            <a:endCxn id="13" idx="2"/>
          </p:cNvCxnSpPr>
          <p:nvPr/>
        </p:nvCxnSpPr>
        <p:spPr>
          <a:xfrm flipH="1" flipV="1">
            <a:off x="5550554" y="1477296"/>
            <a:ext cx="337591" cy="64305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2FA02D-73C8-4168-88B9-41F1C5DD3873}"/>
              </a:ext>
            </a:extLst>
          </p:cNvPr>
          <p:cNvSpPr txBox="1"/>
          <p:nvPr/>
        </p:nvSpPr>
        <p:spPr>
          <a:xfrm>
            <a:off x="4423716" y="1077186"/>
            <a:ext cx="2253676" cy="400110"/>
          </a:xfrm>
          <a:prstGeom prst="rect">
            <a:avLst/>
          </a:prstGeom>
          <a:noFill/>
        </p:spPr>
        <p:txBody>
          <a:bodyPr wrap="square" rtlCol="0">
            <a:spAutoFit/>
          </a:bodyPr>
          <a:lstStyle/>
          <a:p>
            <a:pPr algn="l"/>
            <a:r>
              <a:rPr lang="de-DE" sz="1000" dirty="0"/>
              <a:t>Stummschalten/</a:t>
            </a:r>
            <a:br>
              <a:rPr lang="de-DE" sz="1000" dirty="0"/>
            </a:br>
            <a:r>
              <a:rPr lang="de-DE" sz="1000" dirty="0"/>
              <a:t>Stummschaltung aufheben</a:t>
            </a:r>
          </a:p>
        </p:txBody>
      </p:sp>
      <p:sp>
        <p:nvSpPr>
          <p:cNvPr id="18" name="Text Placeholder 17">
            <a:extLst>
              <a:ext uri="{FF2B5EF4-FFF2-40B4-BE49-F238E27FC236}">
                <a16:creationId xmlns:a16="http://schemas.microsoft.com/office/drawing/2014/main" id="{EBA46B00-3DDD-4D8C-ABB0-4A52AB8F33BD}"/>
              </a:ext>
            </a:extLst>
          </p:cNvPr>
          <p:cNvSpPr>
            <a:spLocks noGrp="1"/>
          </p:cNvSpPr>
          <p:nvPr>
            <p:ph type="body" sz="quarter" idx="12"/>
          </p:nvPr>
        </p:nvSpPr>
        <p:spPr/>
        <p:txBody>
          <a:bodyPr/>
          <a:lstStyle/>
          <a:p>
            <a:r>
              <a:rPr lang="de-DE"/>
              <a:t>Steuerelemente in Besprechungen</a:t>
            </a:r>
          </a:p>
        </p:txBody>
      </p:sp>
      <p:sp>
        <p:nvSpPr>
          <p:cNvPr id="21" name="TextBox 20">
            <a:extLst>
              <a:ext uri="{FF2B5EF4-FFF2-40B4-BE49-F238E27FC236}">
                <a16:creationId xmlns:a16="http://schemas.microsoft.com/office/drawing/2014/main" id="{BBFB11EC-8D9B-4895-8F43-504CA6B68F72}"/>
              </a:ext>
            </a:extLst>
          </p:cNvPr>
          <p:cNvSpPr txBox="1"/>
          <p:nvPr/>
        </p:nvSpPr>
        <p:spPr>
          <a:xfrm>
            <a:off x="5689335" y="801634"/>
            <a:ext cx="2403102" cy="246221"/>
          </a:xfrm>
          <a:prstGeom prst="rect">
            <a:avLst/>
          </a:prstGeom>
          <a:noFill/>
        </p:spPr>
        <p:txBody>
          <a:bodyPr wrap="square" rtlCol="0">
            <a:spAutoFit/>
          </a:bodyPr>
          <a:lstStyle/>
          <a:p>
            <a:pPr algn="l"/>
            <a:r>
              <a:rPr lang="de-DE" sz="1000" dirty="0"/>
              <a:t>Kamera ein-/ausschalten</a:t>
            </a:r>
          </a:p>
        </p:txBody>
      </p:sp>
      <p:cxnSp>
        <p:nvCxnSpPr>
          <p:cNvPr id="22" name="Straight Connector 21">
            <a:extLst>
              <a:ext uri="{FF2B5EF4-FFF2-40B4-BE49-F238E27FC236}">
                <a16:creationId xmlns:a16="http://schemas.microsoft.com/office/drawing/2014/main" id="{7C46C0D5-5796-4C93-80CF-2BA3560E8CFB}"/>
              </a:ext>
            </a:extLst>
          </p:cNvPr>
          <p:cNvCxnSpPr>
            <a:cxnSpLocks/>
          </p:cNvCxnSpPr>
          <p:nvPr/>
        </p:nvCxnSpPr>
        <p:spPr>
          <a:xfrm flipH="1" flipV="1">
            <a:off x="6512031" y="1077186"/>
            <a:ext cx="39846" cy="104316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2533E15-8A8B-4E39-9D4A-BFA4B35C07E2}"/>
              </a:ext>
            </a:extLst>
          </p:cNvPr>
          <p:cNvSpPr txBox="1"/>
          <p:nvPr/>
        </p:nvSpPr>
        <p:spPr>
          <a:xfrm>
            <a:off x="7378628" y="1114257"/>
            <a:ext cx="1162498" cy="246221"/>
          </a:xfrm>
          <a:prstGeom prst="rect">
            <a:avLst/>
          </a:prstGeom>
          <a:noFill/>
        </p:spPr>
        <p:txBody>
          <a:bodyPr wrap="none" rtlCol="0">
            <a:spAutoFit/>
          </a:bodyPr>
          <a:lstStyle/>
          <a:p>
            <a:pPr algn="l"/>
            <a:r>
              <a:rPr lang="de-DE" sz="1000" dirty="0"/>
              <a:t>Bildschirm teilen</a:t>
            </a:r>
          </a:p>
        </p:txBody>
      </p:sp>
      <p:cxnSp>
        <p:nvCxnSpPr>
          <p:cNvPr id="30" name="Straight Connector 29">
            <a:extLst>
              <a:ext uri="{FF2B5EF4-FFF2-40B4-BE49-F238E27FC236}">
                <a16:creationId xmlns:a16="http://schemas.microsoft.com/office/drawing/2014/main" id="{A4409977-8E42-43E2-BC8C-23C8F474F381}"/>
              </a:ext>
            </a:extLst>
          </p:cNvPr>
          <p:cNvCxnSpPr>
            <a:cxnSpLocks/>
            <a:endCxn id="29" idx="2"/>
          </p:cNvCxnSpPr>
          <p:nvPr/>
        </p:nvCxnSpPr>
        <p:spPr>
          <a:xfrm flipV="1">
            <a:off x="7301948" y="1360478"/>
            <a:ext cx="657929" cy="77536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C2983C2-67C5-43ED-A4A2-19DFDF0A4CED}"/>
              </a:ext>
            </a:extLst>
          </p:cNvPr>
          <p:cNvCxnSpPr>
            <a:cxnSpLocks/>
          </p:cNvCxnSpPr>
          <p:nvPr/>
        </p:nvCxnSpPr>
        <p:spPr>
          <a:xfrm flipH="1" flipV="1">
            <a:off x="4737831" y="2599358"/>
            <a:ext cx="732446" cy="21117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15FA206-4EE5-4A7A-9242-B1A80D6E8E40}"/>
              </a:ext>
            </a:extLst>
          </p:cNvPr>
          <p:cNvSpPr txBox="1"/>
          <p:nvPr/>
        </p:nvSpPr>
        <p:spPr>
          <a:xfrm>
            <a:off x="3654126" y="2456115"/>
            <a:ext cx="904415" cy="246221"/>
          </a:xfrm>
          <a:prstGeom prst="rect">
            <a:avLst/>
          </a:prstGeom>
          <a:noFill/>
        </p:spPr>
        <p:txBody>
          <a:bodyPr wrap="none" rtlCol="0">
            <a:spAutoFit/>
          </a:bodyPr>
          <a:lstStyle/>
          <a:p>
            <a:pPr algn="l"/>
            <a:r>
              <a:rPr lang="de-DE" sz="1000" dirty="0"/>
              <a:t>Andere einladen</a:t>
            </a:r>
          </a:p>
        </p:txBody>
      </p:sp>
      <p:cxnSp>
        <p:nvCxnSpPr>
          <p:cNvPr id="39" name="Straight Connector 38">
            <a:extLst>
              <a:ext uri="{FF2B5EF4-FFF2-40B4-BE49-F238E27FC236}">
                <a16:creationId xmlns:a16="http://schemas.microsoft.com/office/drawing/2014/main" id="{C9846114-76BC-486F-9583-11FCD47FD7F5}"/>
              </a:ext>
            </a:extLst>
          </p:cNvPr>
          <p:cNvCxnSpPr>
            <a:cxnSpLocks/>
          </p:cNvCxnSpPr>
          <p:nvPr/>
        </p:nvCxnSpPr>
        <p:spPr>
          <a:xfrm flipV="1">
            <a:off x="7666383" y="2599358"/>
            <a:ext cx="650624" cy="21117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03026D1-B61F-4E5A-9996-62D4805EFB9F}"/>
              </a:ext>
            </a:extLst>
          </p:cNvPr>
          <p:cNvSpPr txBox="1"/>
          <p:nvPr/>
        </p:nvSpPr>
        <p:spPr>
          <a:xfrm>
            <a:off x="8174504" y="2307947"/>
            <a:ext cx="660758" cy="246221"/>
          </a:xfrm>
          <a:prstGeom prst="rect">
            <a:avLst/>
          </a:prstGeom>
          <a:noFill/>
        </p:spPr>
        <p:txBody>
          <a:bodyPr wrap="none" rtlCol="0">
            <a:spAutoFit/>
          </a:bodyPr>
          <a:lstStyle/>
          <a:p>
            <a:pPr algn="l"/>
            <a:r>
              <a:rPr lang="de-DE" sz="1000" dirty="0"/>
              <a:t>Einstellungen</a:t>
            </a:r>
          </a:p>
        </p:txBody>
      </p:sp>
      <p:sp>
        <p:nvSpPr>
          <p:cNvPr id="52" name="TextBox 51">
            <a:extLst>
              <a:ext uri="{FF2B5EF4-FFF2-40B4-BE49-F238E27FC236}">
                <a16:creationId xmlns:a16="http://schemas.microsoft.com/office/drawing/2014/main" id="{EF4378F1-645F-4C81-A5C3-D97ED84B7535}"/>
              </a:ext>
            </a:extLst>
          </p:cNvPr>
          <p:cNvSpPr txBox="1"/>
          <p:nvPr/>
        </p:nvSpPr>
        <p:spPr>
          <a:xfrm>
            <a:off x="7818654" y="3747860"/>
            <a:ext cx="1244230" cy="246221"/>
          </a:xfrm>
          <a:prstGeom prst="rect">
            <a:avLst/>
          </a:prstGeom>
          <a:noFill/>
        </p:spPr>
        <p:txBody>
          <a:bodyPr wrap="square" rtlCol="0">
            <a:spAutoFit/>
          </a:bodyPr>
          <a:lstStyle/>
          <a:p>
            <a:pPr algn="l"/>
            <a:r>
              <a:rPr lang="de-DE" sz="1000" dirty="0"/>
              <a:t>Lautstärke ändern</a:t>
            </a:r>
          </a:p>
        </p:txBody>
      </p:sp>
      <p:cxnSp>
        <p:nvCxnSpPr>
          <p:cNvPr id="53" name="Straight Connector 52">
            <a:extLst>
              <a:ext uri="{FF2B5EF4-FFF2-40B4-BE49-F238E27FC236}">
                <a16:creationId xmlns:a16="http://schemas.microsoft.com/office/drawing/2014/main" id="{E35F3DC0-2D9E-49B2-A924-6E13CEC92C63}"/>
              </a:ext>
            </a:extLst>
          </p:cNvPr>
          <p:cNvCxnSpPr>
            <a:cxnSpLocks/>
            <a:endCxn id="52" idx="0"/>
          </p:cNvCxnSpPr>
          <p:nvPr/>
        </p:nvCxnSpPr>
        <p:spPr>
          <a:xfrm>
            <a:off x="7759148" y="3332922"/>
            <a:ext cx="681621" cy="4149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F83591D-4B70-42FC-9E0F-A5347CB8AB45}"/>
              </a:ext>
            </a:extLst>
          </p:cNvPr>
          <p:cNvCxnSpPr>
            <a:cxnSpLocks/>
            <a:endCxn id="60" idx="0"/>
          </p:cNvCxnSpPr>
          <p:nvPr/>
        </p:nvCxnSpPr>
        <p:spPr>
          <a:xfrm flipH="1">
            <a:off x="4238584" y="2961595"/>
            <a:ext cx="1804408" cy="78626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01B41DA-1015-4B7A-B7BD-F46897A4A179}"/>
              </a:ext>
            </a:extLst>
          </p:cNvPr>
          <p:cNvSpPr txBox="1"/>
          <p:nvPr/>
        </p:nvSpPr>
        <p:spPr>
          <a:xfrm>
            <a:off x="3683784" y="3747860"/>
            <a:ext cx="1109599" cy="400110"/>
          </a:xfrm>
          <a:prstGeom prst="rect">
            <a:avLst/>
          </a:prstGeom>
          <a:noFill/>
        </p:spPr>
        <p:txBody>
          <a:bodyPr wrap="none" rtlCol="0">
            <a:spAutoFit/>
          </a:bodyPr>
          <a:lstStyle/>
          <a:p>
            <a:pPr algn="l"/>
            <a:r>
              <a:rPr lang="de-DE" sz="1000"/>
              <a:t>Teilnehmer </a:t>
            </a:r>
            <a:br>
              <a:rPr lang="de-DE" sz="1000"/>
            </a:br>
            <a:r>
              <a:rPr lang="de-DE" sz="1000"/>
              <a:t>anzeigen &amp; verwalten</a:t>
            </a:r>
          </a:p>
        </p:txBody>
      </p:sp>
      <p:sp>
        <p:nvSpPr>
          <p:cNvPr id="63" name="TextBox 62">
            <a:extLst>
              <a:ext uri="{FF2B5EF4-FFF2-40B4-BE49-F238E27FC236}">
                <a16:creationId xmlns:a16="http://schemas.microsoft.com/office/drawing/2014/main" id="{AA27C333-EE28-4F82-B88E-467EBB4CDC43}"/>
              </a:ext>
            </a:extLst>
          </p:cNvPr>
          <p:cNvSpPr txBox="1"/>
          <p:nvPr/>
        </p:nvSpPr>
        <p:spPr>
          <a:xfrm>
            <a:off x="4580852" y="4239471"/>
            <a:ext cx="1361178" cy="400110"/>
          </a:xfrm>
          <a:prstGeom prst="rect">
            <a:avLst/>
          </a:prstGeom>
          <a:noFill/>
        </p:spPr>
        <p:txBody>
          <a:bodyPr wrap="square" rtlCol="0">
            <a:spAutoFit/>
          </a:bodyPr>
          <a:lstStyle/>
          <a:p>
            <a:pPr algn="l"/>
            <a:r>
              <a:rPr lang="de-DE" sz="1000" dirty="0"/>
              <a:t>Besprechung</a:t>
            </a:r>
            <a:br>
              <a:rPr lang="de-DE" sz="1000" dirty="0"/>
            </a:br>
            <a:r>
              <a:rPr lang="de-DE" sz="1000" dirty="0"/>
              <a:t>Aufzeichnen</a:t>
            </a:r>
          </a:p>
        </p:txBody>
      </p:sp>
      <p:cxnSp>
        <p:nvCxnSpPr>
          <p:cNvPr id="64" name="Straight Connector 63">
            <a:extLst>
              <a:ext uri="{FF2B5EF4-FFF2-40B4-BE49-F238E27FC236}">
                <a16:creationId xmlns:a16="http://schemas.microsoft.com/office/drawing/2014/main" id="{7B75858A-71EB-42D7-B550-D2A0CB96D924}"/>
              </a:ext>
            </a:extLst>
          </p:cNvPr>
          <p:cNvCxnSpPr>
            <a:cxnSpLocks/>
            <a:endCxn id="63" idx="0"/>
          </p:cNvCxnSpPr>
          <p:nvPr/>
        </p:nvCxnSpPr>
        <p:spPr>
          <a:xfrm flipH="1">
            <a:off x="5261441" y="2961595"/>
            <a:ext cx="1250590" cy="127787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9A1A276-7468-438A-AF45-0CBDF0B85181}"/>
              </a:ext>
            </a:extLst>
          </p:cNvPr>
          <p:cNvCxnSpPr>
            <a:cxnSpLocks/>
            <a:endCxn id="70" idx="0"/>
          </p:cNvCxnSpPr>
          <p:nvPr/>
        </p:nvCxnSpPr>
        <p:spPr>
          <a:xfrm>
            <a:off x="6575554" y="3527427"/>
            <a:ext cx="51296" cy="7120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2E7CD948-0949-4DFF-A2A8-A9A7ACFF61FB}"/>
              </a:ext>
            </a:extLst>
          </p:cNvPr>
          <p:cNvSpPr txBox="1"/>
          <p:nvPr/>
        </p:nvSpPr>
        <p:spPr>
          <a:xfrm>
            <a:off x="6106515" y="4239471"/>
            <a:ext cx="1040670" cy="400110"/>
          </a:xfrm>
          <a:prstGeom prst="rect">
            <a:avLst/>
          </a:prstGeom>
          <a:noFill/>
        </p:spPr>
        <p:txBody>
          <a:bodyPr wrap="square" rtlCol="0">
            <a:spAutoFit/>
          </a:bodyPr>
          <a:lstStyle/>
          <a:p>
            <a:pPr algn="l"/>
            <a:r>
              <a:rPr lang="de-DE" sz="1000" dirty="0"/>
              <a:t>Besprechung beenden</a:t>
            </a:r>
          </a:p>
        </p:txBody>
      </p:sp>
      <p:cxnSp>
        <p:nvCxnSpPr>
          <p:cNvPr id="75" name="Straight Connector 74">
            <a:extLst>
              <a:ext uri="{FF2B5EF4-FFF2-40B4-BE49-F238E27FC236}">
                <a16:creationId xmlns:a16="http://schemas.microsoft.com/office/drawing/2014/main" id="{3E355893-A354-41A7-A6A1-1A535CF423F2}"/>
              </a:ext>
            </a:extLst>
          </p:cNvPr>
          <p:cNvCxnSpPr>
            <a:cxnSpLocks/>
            <a:endCxn id="78" idx="0"/>
          </p:cNvCxnSpPr>
          <p:nvPr/>
        </p:nvCxnSpPr>
        <p:spPr>
          <a:xfrm>
            <a:off x="7044592" y="2961595"/>
            <a:ext cx="698495" cy="12778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DB0736FA-B2C4-4C17-BB46-282C4BFAEEED}"/>
              </a:ext>
            </a:extLst>
          </p:cNvPr>
          <p:cNvSpPr txBox="1"/>
          <p:nvPr/>
        </p:nvSpPr>
        <p:spPr>
          <a:xfrm>
            <a:off x="7311670" y="4239472"/>
            <a:ext cx="862834" cy="400110"/>
          </a:xfrm>
          <a:prstGeom prst="rect">
            <a:avLst/>
          </a:prstGeom>
          <a:noFill/>
        </p:spPr>
        <p:txBody>
          <a:bodyPr wrap="square" rtlCol="0">
            <a:spAutoFit/>
          </a:bodyPr>
          <a:lstStyle/>
          <a:p>
            <a:pPr algn="l"/>
            <a:r>
              <a:rPr lang="de-DE" sz="1000" dirty="0"/>
              <a:t>Layout ändern</a:t>
            </a:r>
          </a:p>
        </p:txBody>
      </p:sp>
      <p:grpSp>
        <p:nvGrpSpPr>
          <p:cNvPr id="31" name="Group 30">
            <a:extLst>
              <a:ext uri="{FF2B5EF4-FFF2-40B4-BE49-F238E27FC236}">
                <a16:creationId xmlns:a16="http://schemas.microsoft.com/office/drawing/2014/main" id="{B69C4F16-1571-4708-B6A6-069CAAAD04D1}"/>
              </a:ext>
            </a:extLst>
          </p:cNvPr>
          <p:cNvGrpSpPr/>
          <p:nvPr/>
        </p:nvGrpSpPr>
        <p:grpSpPr>
          <a:xfrm>
            <a:off x="282660" y="4762970"/>
            <a:ext cx="2429043" cy="239832"/>
            <a:chOff x="227660" y="4762970"/>
            <a:chExt cx="2429043" cy="239832"/>
          </a:xfrm>
        </p:grpSpPr>
        <p:pic>
          <p:nvPicPr>
            <p:cNvPr id="32" name="Picture 31" descr="A picture containing text, building, window&#10;&#10;Description automatically generated">
              <a:extLst>
                <a:ext uri="{FF2B5EF4-FFF2-40B4-BE49-F238E27FC236}">
                  <a16:creationId xmlns:a16="http://schemas.microsoft.com/office/drawing/2014/main" id="{C4A12960-5A56-4F81-BCC9-4DAFD8526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82" y="4762970"/>
              <a:ext cx="180000" cy="180000"/>
            </a:xfrm>
            <a:prstGeom prst="rect">
              <a:avLst/>
            </a:prstGeom>
          </p:spPr>
        </p:pic>
        <p:pic>
          <p:nvPicPr>
            <p:cNvPr id="33" name="Picture 32" descr="Icon&#10;&#10;Description automatically generated">
              <a:extLst>
                <a:ext uri="{FF2B5EF4-FFF2-40B4-BE49-F238E27FC236}">
                  <a16:creationId xmlns:a16="http://schemas.microsoft.com/office/drawing/2014/main" id="{4ACE814E-791B-4775-9F90-09FD85242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71" y="4762970"/>
              <a:ext cx="180000" cy="180000"/>
            </a:xfrm>
            <a:prstGeom prst="rect">
              <a:avLst/>
            </a:prstGeom>
          </p:spPr>
        </p:pic>
        <p:pic>
          <p:nvPicPr>
            <p:cNvPr id="35" name="Picture 34" descr="Icon&#10;&#10;Description automatically generated">
              <a:extLst>
                <a:ext uri="{FF2B5EF4-FFF2-40B4-BE49-F238E27FC236}">
                  <a16:creationId xmlns:a16="http://schemas.microsoft.com/office/drawing/2014/main" id="{5ADC31D4-6740-47A8-9EEE-727A2F8238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60" y="4762970"/>
              <a:ext cx="180000" cy="180000"/>
            </a:xfrm>
            <a:prstGeom prst="rect">
              <a:avLst/>
            </a:prstGeom>
          </p:spPr>
        </p:pic>
        <p:sp>
          <p:nvSpPr>
            <p:cNvPr id="36" name="TextBox 35">
              <a:extLst>
                <a:ext uri="{FF2B5EF4-FFF2-40B4-BE49-F238E27FC236}">
                  <a16:creationId xmlns:a16="http://schemas.microsoft.com/office/drawing/2014/main" id="{F7996B77-CE2B-49E4-ACAD-C1999B005EF5}"/>
                </a:ext>
              </a:extLst>
            </p:cNvPr>
            <p:cNvSpPr txBox="1"/>
            <p:nvPr/>
          </p:nvSpPr>
          <p:spPr>
            <a:xfrm>
              <a:off x="746927" y="4802747"/>
              <a:ext cx="1909776" cy="200055"/>
            </a:xfrm>
            <a:prstGeom prst="rect">
              <a:avLst/>
            </a:prstGeom>
            <a:noFill/>
          </p:spPr>
          <p:txBody>
            <a:bodyPr wrap="square">
              <a:spAutoFit/>
            </a:bodyPr>
            <a:lstStyle/>
            <a:p>
              <a:pPr marL="164592" lvl="1" indent="0">
                <a:buNone/>
              </a:pPr>
              <a:r>
                <a:rPr lang="de-DE" sz="700" dirty="0">
                  <a:latin typeface="Raleway Light" pitchFamily="2" charset="0"/>
                </a:rPr>
                <a:t>Verfügbar bei Markteinführung</a:t>
              </a:r>
            </a:p>
          </p:txBody>
        </p:sp>
      </p:grpSp>
      <p:sp>
        <p:nvSpPr>
          <p:cNvPr id="38" name="TextBox 37">
            <a:extLst>
              <a:ext uri="{FF2B5EF4-FFF2-40B4-BE49-F238E27FC236}">
                <a16:creationId xmlns:a16="http://schemas.microsoft.com/office/drawing/2014/main" id="{0C85812A-4989-4897-9181-65CA13CA004E}"/>
              </a:ext>
            </a:extLst>
          </p:cNvPr>
          <p:cNvSpPr txBox="1"/>
          <p:nvPr/>
        </p:nvSpPr>
        <p:spPr>
          <a:xfrm>
            <a:off x="5165124" y="4760928"/>
            <a:ext cx="2659230" cy="200055"/>
          </a:xfrm>
          <a:prstGeom prst="rect">
            <a:avLst/>
          </a:prstGeom>
          <a:noFill/>
        </p:spPr>
        <p:txBody>
          <a:bodyPr wrap="square">
            <a:spAutoFit/>
          </a:bodyPr>
          <a:lstStyle/>
          <a:p>
            <a:pPr marL="164592" lvl="1" indent="0">
              <a:buNone/>
            </a:pPr>
            <a:r>
              <a:rPr lang="de-DE" sz="700" i="1" dirty="0">
                <a:latin typeface="Raleway Light" pitchFamily="2" charset="0"/>
              </a:rPr>
              <a:t>Die endgültigen Oberflächen bei Einführung können von den angegebenen Beispielen abweichen.</a:t>
            </a:r>
          </a:p>
        </p:txBody>
      </p:sp>
    </p:spTree>
    <p:extLst>
      <p:ext uri="{BB962C8B-B14F-4D97-AF65-F5344CB8AC3E}">
        <p14:creationId xmlns:p14="http://schemas.microsoft.com/office/powerpoint/2010/main" val="1872075161"/>
      </p:ext>
    </p:extLst>
  </p:cSld>
  <p:clrMapOvr>
    <a:masterClrMapping/>
  </p:clrMapOvr>
</p:sld>
</file>

<file path=ppt/theme/theme1.xml><?xml version="1.0" encoding="utf-8"?>
<a:theme xmlns:a="http://schemas.openxmlformats.org/drawingml/2006/main" name="Group_External_Dark">
  <a:themeElements>
    <a:clrScheme name="New Atos Colors">
      <a:dk1>
        <a:srgbClr val="0F0F0F"/>
      </a:dk1>
      <a:lt1>
        <a:sysClr val="window" lastClr="FFFFFF"/>
      </a:lt1>
      <a:dk2>
        <a:srgbClr val="0F0F0F"/>
      </a:dk2>
      <a:lt2>
        <a:srgbClr val="FFFFFF"/>
      </a:lt2>
      <a:accent1>
        <a:srgbClr val="0596FF"/>
      </a:accent1>
      <a:accent2>
        <a:srgbClr val="A375FF"/>
      </a:accent2>
      <a:accent3>
        <a:srgbClr val="FF5269"/>
      </a:accent3>
      <a:accent4>
        <a:srgbClr val="00A39B"/>
      </a:accent4>
      <a:accent5>
        <a:srgbClr val="B88D00"/>
      </a:accent5>
      <a:accent6>
        <a:srgbClr val="2B2B2B"/>
      </a:accent6>
      <a:hlink>
        <a:srgbClr val="0596FF"/>
      </a:hlink>
      <a:folHlink>
        <a:srgbClr val="68C0FF"/>
      </a:folHlink>
    </a:clrScheme>
    <a:fontScheme name="Atos Black">
      <a:majorFont>
        <a:latin typeface="Raleway SemiBold"/>
        <a:ea typeface=""/>
        <a:cs typeface=""/>
      </a:majorFont>
      <a:minorFont>
        <a:latin typeface="Raleway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err="1" smtClean="0"/>
        </a:defPPr>
      </a:lstStyle>
    </a:txDef>
  </a:objectDefaults>
  <a:extraClrSchemeLst/>
  <a:custClrLst>
    <a:custClr name="Atos Blue">
      <a:srgbClr val="0596FF"/>
    </a:custClr>
    <a:custClr name="Atos Purple">
      <a:srgbClr val="A375FF"/>
    </a:custClr>
    <a:custClr name="Atos Red">
      <a:srgbClr val="FF5269"/>
    </a:custClr>
    <a:custClr name="Atos Green">
      <a:srgbClr val="00A39B"/>
    </a:custClr>
    <a:custClr name="Atos Yellow">
      <a:srgbClr val="B88D00"/>
    </a:custClr>
    <a:custClr name="Atos Grey">
      <a:srgbClr val="2B2B2B"/>
    </a:custClr>
  </a:custClrLst>
  <a:extLst>
    <a:ext uri="{05A4C25C-085E-4340-85A3-A5531E510DB2}">
      <thm15:themeFamily xmlns:thm15="http://schemas.microsoft.com/office/thememl/2012/main" name="Atos Group Template_External_Dark &amp; Light.potx" id="{0C3477A2-5C3D-448B-853C-EE9159B061D0}" vid="{EC661468-D091-466F-B9A5-6A39580C74EB}"/>
    </a:ext>
  </a:extLst>
</a:theme>
</file>

<file path=ppt/theme/theme2.xml><?xml version="1.0" encoding="utf-8"?>
<a:theme xmlns:a="http://schemas.openxmlformats.org/drawingml/2006/main" name="Group_External_Light">
  <a:themeElements>
    <a:clrScheme name="New Atos Colors">
      <a:dk1>
        <a:srgbClr val="0F0F0F"/>
      </a:dk1>
      <a:lt1>
        <a:sysClr val="window" lastClr="FFFFFF"/>
      </a:lt1>
      <a:dk2>
        <a:srgbClr val="0F0F0F"/>
      </a:dk2>
      <a:lt2>
        <a:srgbClr val="FFFFFF"/>
      </a:lt2>
      <a:accent1>
        <a:srgbClr val="0596FF"/>
      </a:accent1>
      <a:accent2>
        <a:srgbClr val="A375FF"/>
      </a:accent2>
      <a:accent3>
        <a:srgbClr val="FF5269"/>
      </a:accent3>
      <a:accent4>
        <a:srgbClr val="00A39B"/>
      </a:accent4>
      <a:accent5>
        <a:srgbClr val="B88D00"/>
      </a:accent5>
      <a:accent6>
        <a:srgbClr val="2B2B2B"/>
      </a:accent6>
      <a:hlink>
        <a:srgbClr val="0596FF"/>
      </a:hlink>
      <a:folHlink>
        <a:srgbClr val="68C0FF"/>
      </a:folHlink>
    </a:clrScheme>
    <a:fontScheme name="Atos Black">
      <a:majorFont>
        <a:latin typeface="Raleway SemiBold"/>
        <a:ea typeface=""/>
        <a:cs typeface=""/>
      </a:majorFont>
      <a:minorFont>
        <a:latin typeface="Raleway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err="1" smtClean="0"/>
        </a:defPPr>
      </a:lstStyle>
    </a:txDef>
  </a:objectDefaults>
  <a:extraClrSchemeLst/>
  <a:custClrLst>
    <a:custClr name="Atos Blue">
      <a:srgbClr val="0596FF"/>
    </a:custClr>
    <a:custClr name="Atos Purple">
      <a:srgbClr val="A375FF"/>
    </a:custClr>
    <a:custClr name="Atos Red">
      <a:srgbClr val="FF5269"/>
    </a:custClr>
    <a:custClr name="Atos Green">
      <a:srgbClr val="00A39B"/>
    </a:custClr>
    <a:custClr name="Atos Yellow">
      <a:srgbClr val="B88D00"/>
    </a:custClr>
    <a:custClr name="Atos Grey">
      <a:srgbClr val="2B2B2B"/>
    </a:custClr>
  </a:custClrLst>
  <a:extLst>
    <a:ext uri="{05A4C25C-085E-4340-85A3-A5531E510DB2}">
      <thm15:themeFamily xmlns:thm15="http://schemas.microsoft.com/office/thememl/2012/main" name="Atos Group Template_External_Dark &amp; Light.potx" id="{0C3477A2-5C3D-448B-853C-EE9159B061D0}" vid="{FEF2D119-A420-454D-BE69-1036EE0CD0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27E476B41C2B44861F1F2242480414" ma:contentTypeVersion="14" ma:contentTypeDescription="Create a new document." ma:contentTypeScope="" ma:versionID="5573069b3a8f121f3f320203c980a9ca">
  <xsd:schema xmlns:xsd="http://www.w3.org/2001/XMLSchema" xmlns:xs="http://www.w3.org/2001/XMLSchema" xmlns:p="http://schemas.microsoft.com/office/2006/metadata/properties" xmlns:ns2="e520e20f-6712-4f8e-a706-6b035e364b09" xmlns:ns3="ca335597-6d55-4f25-a5dc-37ed9d7e569e" targetNamespace="http://schemas.microsoft.com/office/2006/metadata/properties" ma:root="true" ma:fieldsID="cb1f42c0f2779644818946321e4c78e5" ns2:_="" ns3:_="">
    <xsd:import namespace="e520e20f-6712-4f8e-a706-6b035e364b09"/>
    <xsd:import namespace="ca335597-6d55-4f25-a5dc-37ed9d7e56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tatus" minOccurs="0"/>
                <xsd:element ref="ns2:DateandTime"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20e20f-6712-4f8e-a706-6b035e364b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tatus" ma:index="12" nillable="true" ma:displayName="Status" ma:format="Dropdown" ma:internalName="Status">
      <xsd:simpleType>
        <xsd:restriction base="dms:Choice">
          <xsd:enumeration value="Draft"/>
          <xsd:enumeration value="Approved"/>
          <xsd:enumeration value="Archive"/>
        </xsd:restriction>
      </xsd:simpleType>
    </xsd:element>
    <xsd:element name="DateandTime" ma:index="13" nillable="true" ma:displayName="Date and Time" ma:format="DateTime" ma:internalName="DateandTime">
      <xsd:simpleType>
        <xsd:restriction base="dms:DateTim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335597-6d55-4f25-a5dc-37ed9d7e569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e520e20f-6712-4f8e-a706-6b035e364b09" xsi:nil="true"/>
    <DateandTime xmlns="e520e20f-6712-4f8e-a706-6b035e364b09" xsi:nil="true"/>
  </documentManagement>
</p:properties>
</file>

<file path=customXml/itemProps1.xml><?xml version="1.0" encoding="utf-8"?>
<ds:datastoreItem xmlns:ds="http://schemas.openxmlformats.org/officeDocument/2006/customXml" ds:itemID="{ACC44886-ED79-40D1-B65E-8213054FBB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20e20f-6712-4f8e-a706-6b035e364b09"/>
    <ds:schemaRef ds:uri="ca335597-6d55-4f25-a5dc-37ed9d7e56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3DC483-3B2F-4E13-BF16-9980D18F960A}">
  <ds:schemaRefs>
    <ds:schemaRef ds:uri="http://schemas.microsoft.com/sharepoint/v3/contenttype/forms"/>
  </ds:schemaRefs>
</ds:datastoreItem>
</file>

<file path=customXml/itemProps3.xml><?xml version="1.0" encoding="utf-8"?>
<ds:datastoreItem xmlns:ds="http://schemas.openxmlformats.org/officeDocument/2006/customXml" ds:itemID="{91E1D823-2AB1-49A5-B6C8-5FB3CA2DA65E}">
  <ds:schemaRefs>
    <ds:schemaRef ds:uri="http://schemas.microsoft.com/office/2006/metadata/properties"/>
    <ds:schemaRef ds:uri="e520e20f-6712-4f8e-a706-6b035e364b09"/>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ca335597-6d55-4f25-a5dc-37ed9d7e569e"/>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2462</TotalTime>
  <Words>2374</Words>
  <Application>Microsoft Office PowerPoint</Application>
  <PresentationFormat>On-screen Show (16:9)</PresentationFormat>
  <Paragraphs>375</Paragraphs>
  <Slides>39</Slides>
  <Notes>4</Notes>
  <HiddenSlides>1</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Calibri</vt:lpstr>
      <vt:lpstr>Lucida Sans Unicode</vt:lpstr>
      <vt:lpstr>Raleway Light</vt:lpstr>
      <vt:lpstr>Raleway Medium</vt:lpstr>
      <vt:lpstr>Raleway SemiBold</vt:lpstr>
      <vt:lpstr>Verdana</vt:lpstr>
      <vt:lpstr>Group_External_Dark</vt:lpstr>
      <vt:lpstr>Group_External_Light</vt:lpstr>
      <vt:lpstr>PowerPoint Presentation</vt:lpstr>
      <vt:lpstr>Inhaltsüberblick</vt:lpstr>
      <vt:lpstr>PowerPoint Presentation</vt:lpstr>
      <vt:lpstr>Unify Rooms by RingCentral</vt:lpstr>
      <vt:lpstr>Unify Video Rooms App auf Poly X </vt:lpstr>
      <vt:lpstr>Unify Rooms</vt:lpstr>
      <vt:lpstr>PowerPoint Presentation</vt:lpstr>
      <vt:lpstr>Die Teilnahme an Besprechungen ist einfach</vt:lpstr>
      <vt:lpstr>App Besprechungssteuerung</vt:lpstr>
      <vt:lpstr>Teilnehmer einladen </vt:lpstr>
      <vt:lpstr>Teilnehmer einladen </vt:lpstr>
      <vt:lpstr>Teilnehmer nach Typ anzeigen</vt:lpstr>
      <vt:lpstr>Aufzeichnungen weitergeben</vt:lpstr>
      <vt:lpstr>Behandlung eingehender Videoanrufe </vt:lpstr>
      <vt:lpstr>Automatisches Starten und Beenden von Besprechungen</vt:lpstr>
      <vt:lpstr>Wiederherstellung von Verbindungen</vt:lpstr>
      <vt:lpstr>Wiederherstellung von Verbindungen</vt:lpstr>
      <vt:lpstr>Kameraansichten ändern</vt:lpstr>
      <vt:lpstr>Steuern von Kamerafunktionen</vt:lpstr>
      <vt:lpstr>Unify Rooms Warteraum</vt:lpstr>
      <vt:lpstr>Unify Rooms Warteraum</vt:lpstr>
      <vt:lpstr>Unify Rooms-Moderation</vt:lpstr>
      <vt:lpstr>PowerPoint Presentation</vt:lpstr>
      <vt:lpstr>Persönliches Telefon als Unify Rooms Controller</vt:lpstr>
      <vt:lpstr>Nahtloser Wechsel vom Smartphone zum Meeting Room</vt:lpstr>
      <vt:lpstr>Inhalte für Räume freigeben </vt:lpstr>
      <vt:lpstr>Transkriptionen von Live-Besprechungen</vt:lpstr>
      <vt:lpstr>Automatische Besprechungszusammenfassung</vt:lpstr>
      <vt:lpstr>Besprechungsbezogene Ressourcen</vt:lpstr>
      <vt:lpstr>Laden Sie Ihre Teilnehmer ein</vt:lpstr>
      <vt:lpstr>Option zum Anzeigen </vt:lpstr>
      <vt:lpstr>Aufzeichnungen weitergeben</vt:lpstr>
      <vt:lpstr>PowerPoint Presentation</vt:lpstr>
      <vt:lpstr>Unify Rooms</vt:lpstr>
      <vt:lpstr>PowerPoint Presentation</vt:lpstr>
      <vt:lpstr>Unify Rooms</vt:lpstr>
      <vt:lpstr>Poly-Endpunkte</vt:lpstr>
      <vt:lpstr>PowerPoint Presentation</vt:lpstr>
      <vt:lpstr>Vielen Dank</vt:lpstr>
    </vt:vector>
  </TitlesOfParts>
  <Company>Atos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Katoen, Ronald</dc:creator>
  <cp:lastModifiedBy>Gallagher, Darren</cp:lastModifiedBy>
  <cp:revision>13</cp:revision>
  <cp:lastPrinted>2021-05-24T10:03:02Z</cp:lastPrinted>
  <dcterms:created xsi:type="dcterms:W3CDTF">2021-06-02T13:07:17Z</dcterms:created>
  <dcterms:modified xsi:type="dcterms:W3CDTF">2021-11-12T09:15:53Z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um">
    <vt:lpwstr>dd-mm-yyyy</vt:lpwstr>
  </property>
  <property fmtid="{D5CDD505-2E9C-101B-9397-08002B2CF9AE}" pid="3" name="Author">
    <vt:lpwstr/>
  </property>
  <property fmtid="{D5CDD505-2E9C-101B-9397-08002B2CF9AE}" pid="4" name="GBU">
    <vt:lpwstr/>
  </property>
  <property fmtid="{D5CDD505-2E9C-101B-9397-08002B2CF9AE}" pid="5" name="Division">
    <vt:lpwstr/>
  </property>
  <property fmtid="{D5CDD505-2E9C-101B-9397-08002B2CF9AE}" pid="6" name="Department">
    <vt:lpwstr/>
  </property>
  <property fmtid="{D5CDD505-2E9C-101B-9397-08002B2CF9AE}" pid="7" name="Classification">
    <vt:lpwstr>© Atos - For internal use</vt:lpwstr>
  </property>
  <property fmtid="{D5CDD505-2E9C-101B-9397-08002B2CF9AE}" pid="8" name="MSIP_Label_112e00b9-34e2-4b26-a577-af1fd0f9f7ee_Enabled">
    <vt:lpwstr>True</vt:lpwstr>
  </property>
  <property fmtid="{D5CDD505-2E9C-101B-9397-08002B2CF9AE}" pid="9" name="MSIP_Label_112e00b9-34e2-4b26-a577-af1fd0f9f7ee_SiteId">
    <vt:lpwstr>33440fc6-b7c7-412c-bb73-0e70b0198d5a</vt:lpwstr>
  </property>
  <property fmtid="{D5CDD505-2E9C-101B-9397-08002B2CF9AE}" pid="10" name="MSIP_Label_112e00b9-34e2-4b26-a577-af1fd0f9f7ee_Owner">
    <vt:lpwstr>ronald.katoen@atos.net</vt:lpwstr>
  </property>
  <property fmtid="{D5CDD505-2E9C-101B-9397-08002B2CF9AE}" pid="11" name="MSIP_Label_112e00b9-34e2-4b26-a577-af1fd0f9f7ee_SetDate">
    <vt:lpwstr>2020-09-08T16:01:58.7598788Z</vt:lpwstr>
  </property>
  <property fmtid="{D5CDD505-2E9C-101B-9397-08002B2CF9AE}" pid="12" name="MSIP_Label_112e00b9-34e2-4b26-a577-af1fd0f9f7ee_Name">
    <vt:lpwstr>Atos For Internal Use</vt:lpwstr>
  </property>
  <property fmtid="{D5CDD505-2E9C-101B-9397-08002B2CF9AE}" pid="13" name="MSIP_Label_112e00b9-34e2-4b26-a577-af1fd0f9f7ee_Application">
    <vt:lpwstr>Microsoft Azure Information Protection</vt:lpwstr>
  </property>
  <property fmtid="{D5CDD505-2E9C-101B-9397-08002B2CF9AE}" pid="14" name="MSIP_Label_112e00b9-34e2-4b26-a577-af1fd0f9f7ee_ActionId">
    <vt:lpwstr>424a2b52-4f02-48d3-8062-821fe1e37dac</vt:lpwstr>
  </property>
  <property fmtid="{D5CDD505-2E9C-101B-9397-08002B2CF9AE}" pid="15" name="MSIP_Label_112e00b9-34e2-4b26-a577-af1fd0f9f7ee_Extended_MSFT_Method">
    <vt:lpwstr>Automatic</vt:lpwstr>
  </property>
  <property fmtid="{D5CDD505-2E9C-101B-9397-08002B2CF9AE}" pid="16" name="MSIP_Label_e463cba9-5f6c-478d-9329-7b2295e4e8ed_Enabled">
    <vt:lpwstr>True</vt:lpwstr>
  </property>
  <property fmtid="{D5CDD505-2E9C-101B-9397-08002B2CF9AE}" pid="17" name="MSIP_Label_e463cba9-5f6c-478d-9329-7b2295e4e8ed_SiteId">
    <vt:lpwstr>33440fc6-b7c7-412c-bb73-0e70b0198d5a</vt:lpwstr>
  </property>
  <property fmtid="{D5CDD505-2E9C-101B-9397-08002B2CF9AE}" pid="18" name="MSIP_Label_e463cba9-5f6c-478d-9329-7b2295e4e8ed_SetDate">
    <vt:lpwstr>2020-09-08T16:01:58.7598788Z</vt:lpwstr>
  </property>
  <property fmtid="{D5CDD505-2E9C-101B-9397-08002B2CF9AE}" pid="19" name="MSIP_Label_e463cba9-5f6c-478d-9329-7b2295e4e8ed_Name">
    <vt:lpwstr>Atos For Internal Use - All Employees</vt:lpwstr>
  </property>
  <property fmtid="{D5CDD505-2E9C-101B-9397-08002B2CF9AE}" pid="20" name="MSIP_Label_e463cba9-5f6c-478d-9329-7b2295e4e8ed_ActionId">
    <vt:lpwstr>424a2b52-4f02-48d3-8062-821fe1e37dac</vt:lpwstr>
  </property>
  <property fmtid="{D5CDD505-2E9C-101B-9397-08002B2CF9AE}" pid="21" name="MSIP_Label_e463cba9-5f6c-478d-9329-7b2295e4e8ed_Extended_MSFT_Method">
    <vt:lpwstr>Automatic</vt:lpwstr>
  </property>
  <property fmtid="{D5CDD505-2E9C-101B-9397-08002B2CF9AE}" pid="22" name="Sensitivity">
    <vt:lpwstr>Atos For Internal Use Atos For Internal Use - All Employees</vt:lpwstr>
  </property>
  <property fmtid="{D5CDD505-2E9C-101B-9397-08002B2CF9AE}" pid="23" name="ContentTypeId">
    <vt:lpwstr>0x010100CF27E476B41C2B44861F1F2242480414</vt:lpwstr>
  </property>
</Properties>
</file>